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27" r:id="rId2"/>
    <p:sldId id="328" r:id="rId3"/>
    <p:sldId id="329" r:id="rId4"/>
    <p:sldId id="330" r:id="rId5"/>
    <p:sldId id="316" r:id="rId6"/>
    <p:sldId id="334" r:id="rId7"/>
    <p:sldId id="318" r:id="rId8"/>
    <p:sldId id="319" r:id="rId9"/>
    <p:sldId id="321" r:id="rId10"/>
    <p:sldId id="331" r:id="rId11"/>
    <p:sldId id="332" r:id="rId12"/>
    <p:sldId id="333" r:id="rId13"/>
    <p:sldId id="339" r:id="rId14"/>
    <p:sldId id="336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" initials="C" lastIdx="1" clrIdx="0">
    <p:extLst>
      <p:ext uri="{19B8F6BF-5375-455C-9EA6-DF929625EA0E}">
        <p15:presenceInfo xmlns:p15="http://schemas.microsoft.com/office/powerpoint/2012/main" userId="Crai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4330E-D387-49EC-83DB-B75FCA393468}" v="14" dt="2021-04-07T10:53:27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" userId="50465968-21d0-4d4e-97fd-6f7d63df72f3" providerId="ADAL" clId="{E964330E-D387-49EC-83DB-B75FCA393468}"/>
    <pc:docChg chg="custSel delSld modSld sldOrd">
      <pc:chgData name="Craig" userId="50465968-21d0-4d4e-97fd-6f7d63df72f3" providerId="ADAL" clId="{E964330E-D387-49EC-83DB-B75FCA393468}" dt="2021-04-07T10:53:20.641" v="24" actId="313"/>
      <pc:docMkLst>
        <pc:docMk/>
      </pc:docMkLst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4023059792" sldId="256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931338143" sldId="257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734660159" sldId="258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817305571" sldId="259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978769535" sldId="260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389801305" sldId="261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810191233" sldId="262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985366464" sldId="263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932033533" sldId="264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99319093" sldId="265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536246031" sldId="266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014795323" sldId="267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702489348" sldId="268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969505818" sldId="269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971012332" sldId="270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122908840" sldId="271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595335265" sldId="272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757376203" sldId="273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479201414" sldId="274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332349896" sldId="275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461922260" sldId="277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868689294" sldId="278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472715849" sldId="279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842643720" sldId="280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603796332" sldId="281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511483665" sldId="282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216248943" sldId="283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941978587" sldId="284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060812497" sldId="285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4136947819" sldId="286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336675374" sldId="287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224910562" sldId="288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101948831" sldId="289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636397079" sldId="290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498278536" sldId="291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639982491" sldId="292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4288011993" sldId="293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490161091" sldId="294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767852645" sldId="295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60343325" sldId="296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743822028" sldId="297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584266950" sldId="298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455576175" sldId="299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4112920992" sldId="300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304716593" sldId="303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920335190" sldId="304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046072733" sldId="305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40481265" sldId="306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909633300" sldId="307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426575444" sldId="308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418635945" sldId="309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302509540" sldId="310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636842310" sldId="311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4226157584" sldId="312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733659647" sldId="313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751737950" sldId="314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745198238" sldId="315"/>
        </pc:sldMkLst>
      </pc:sldChg>
      <pc:sldChg chg="del">
        <pc:chgData name="Craig" userId="50465968-21d0-4d4e-97fd-6f7d63df72f3" providerId="ADAL" clId="{E964330E-D387-49EC-83DB-B75FCA393468}" dt="2021-04-07T10:48:22.768" v="8" actId="2696"/>
        <pc:sldMkLst>
          <pc:docMk/>
          <pc:sldMk cId="1400663362" sldId="320"/>
        </pc:sldMkLst>
      </pc:sldChg>
      <pc:sldChg chg="addSp modSp">
        <pc:chgData name="Craig" userId="50465968-21d0-4d4e-97fd-6f7d63df72f3" providerId="ADAL" clId="{E964330E-D387-49EC-83DB-B75FCA393468}" dt="2021-04-07T10:49:58.578" v="13" actId="164"/>
        <pc:sldMkLst>
          <pc:docMk/>
          <pc:sldMk cId="2754350679" sldId="321"/>
        </pc:sldMkLst>
        <pc:spChg chg="mod">
          <ac:chgData name="Craig" userId="50465968-21d0-4d4e-97fd-6f7d63df72f3" providerId="ADAL" clId="{E964330E-D387-49EC-83DB-B75FCA393468}" dt="2021-04-07T10:49:58.578" v="13" actId="164"/>
          <ac:spMkLst>
            <pc:docMk/>
            <pc:sldMk cId="2754350679" sldId="321"/>
            <ac:spMk id="4" creationId="{ABC5ABAB-5EE2-4C91-952B-4C311295B864}"/>
          </ac:spMkLst>
        </pc:spChg>
        <pc:spChg chg="mod">
          <ac:chgData name="Craig" userId="50465968-21d0-4d4e-97fd-6f7d63df72f3" providerId="ADAL" clId="{E964330E-D387-49EC-83DB-B75FCA393468}" dt="2021-04-07T10:49:58.578" v="13" actId="164"/>
          <ac:spMkLst>
            <pc:docMk/>
            <pc:sldMk cId="2754350679" sldId="321"/>
            <ac:spMk id="5" creationId="{3F5934FC-03FB-41C0-B6B3-5EA632674D47}"/>
          </ac:spMkLst>
        </pc:spChg>
        <pc:grpChg chg="add mod">
          <ac:chgData name="Craig" userId="50465968-21d0-4d4e-97fd-6f7d63df72f3" providerId="ADAL" clId="{E964330E-D387-49EC-83DB-B75FCA393468}" dt="2021-04-07T10:49:58.578" v="13" actId="164"/>
          <ac:grpSpMkLst>
            <pc:docMk/>
            <pc:sldMk cId="2754350679" sldId="321"/>
            <ac:grpSpMk id="6" creationId="{D33B3090-FB80-4FA5-998C-A183FA60BD25}"/>
          </ac:grpSpMkLst>
        </pc:grpChg>
        <pc:picChg chg="mod">
          <ac:chgData name="Craig" userId="50465968-21d0-4d4e-97fd-6f7d63df72f3" providerId="ADAL" clId="{E964330E-D387-49EC-83DB-B75FCA393468}" dt="2021-04-07T10:49:58.578" v="13" actId="164"/>
          <ac:picMkLst>
            <pc:docMk/>
            <pc:sldMk cId="2754350679" sldId="321"/>
            <ac:picMk id="3" creationId="{CCFD94E2-881F-482D-8D6C-598FF50679BF}"/>
          </ac:picMkLst>
        </pc:picChg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141687235" sldId="322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553538612" sldId="323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2854284695" sldId="324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1912952049" sldId="325"/>
        </pc:sldMkLst>
      </pc:sldChg>
      <pc:sldChg chg="del">
        <pc:chgData name="Craig" userId="50465968-21d0-4d4e-97fd-6f7d63df72f3" providerId="ADAL" clId="{E964330E-D387-49EC-83DB-B75FCA393468}" dt="2021-04-07T00:23:44.072" v="0" actId="2696"/>
        <pc:sldMkLst>
          <pc:docMk/>
          <pc:sldMk cId="3635089371" sldId="326"/>
        </pc:sldMkLst>
      </pc:sldChg>
      <pc:sldChg chg="addSp delSp modSp mod">
        <pc:chgData name="Craig" userId="50465968-21d0-4d4e-97fd-6f7d63df72f3" providerId="ADAL" clId="{E964330E-D387-49EC-83DB-B75FCA393468}" dt="2021-04-07T10:49:07.999" v="11" actId="164"/>
        <pc:sldMkLst>
          <pc:docMk/>
          <pc:sldMk cId="2511854646" sldId="328"/>
        </pc:sldMkLst>
        <pc:spChg chg="mod">
          <ac:chgData name="Craig" userId="50465968-21d0-4d4e-97fd-6f7d63df72f3" providerId="ADAL" clId="{E964330E-D387-49EC-83DB-B75FCA393468}" dt="2021-04-07T10:49:07.999" v="11" actId="164"/>
          <ac:spMkLst>
            <pc:docMk/>
            <pc:sldMk cId="2511854646" sldId="328"/>
            <ac:spMk id="5" creationId="{D5EC09DE-FBDE-466C-8523-E4877FF22FFB}"/>
          </ac:spMkLst>
        </pc:spChg>
        <pc:spChg chg="add del mod">
          <ac:chgData name="Craig" userId="50465968-21d0-4d4e-97fd-6f7d63df72f3" providerId="ADAL" clId="{E964330E-D387-49EC-83DB-B75FCA393468}" dt="2021-04-07T00:25:47.476" v="2"/>
          <ac:spMkLst>
            <pc:docMk/>
            <pc:sldMk cId="2511854646" sldId="328"/>
            <ac:spMk id="6" creationId="{8301A6C9-AB7F-46CE-98C3-12F8482069B8}"/>
          </ac:spMkLst>
        </pc:spChg>
        <pc:grpChg chg="mod">
          <ac:chgData name="Craig" userId="50465968-21d0-4d4e-97fd-6f7d63df72f3" providerId="ADAL" clId="{E964330E-D387-49EC-83DB-B75FCA393468}" dt="2021-04-07T10:49:07.999" v="11" actId="164"/>
          <ac:grpSpMkLst>
            <pc:docMk/>
            <pc:sldMk cId="2511854646" sldId="328"/>
            <ac:grpSpMk id="4" creationId="{5CED5F45-C6D4-4DFF-935D-1D3DB6EAD42A}"/>
          </ac:grpSpMkLst>
        </pc:grpChg>
        <pc:grpChg chg="add mod">
          <ac:chgData name="Craig" userId="50465968-21d0-4d4e-97fd-6f7d63df72f3" providerId="ADAL" clId="{E964330E-D387-49EC-83DB-B75FCA393468}" dt="2021-04-07T10:49:07.999" v="11" actId="164"/>
          <ac:grpSpMkLst>
            <pc:docMk/>
            <pc:sldMk cId="2511854646" sldId="328"/>
            <ac:grpSpMk id="7" creationId="{0E6E9B1F-A6F7-4D20-9C32-D792E8640D0B}"/>
          </ac:grpSpMkLst>
        </pc:grpChg>
      </pc:sldChg>
      <pc:sldChg chg="addSp modSp mod">
        <pc:chgData name="Craig" userId="50465968-21d0-4d4e-97fd-6f7d63df72f3" providerId="ADAL" clId="{E964330E-D387-49EC-83DB-B75FCA393468}" dt="2021-04-07T10:49:20.963" v="12" actId="164"/>
        <pc:sldMkLst>
          <pc:docMk/>
          <pc:sldMk cId="1664701872" sldId="329"/>
        </pc:sldMkLst>
        <pc:spChg chg="mod">
          <ac:chgData name="Craig" userId="50465968-21d0-4d4e-97fd-6f7d63df72f3" providerId="ADAL" clId="{E964330E-D387-49EC-83DB-B75FCA393468}" dt="2021-04-07T10:49:20.963" v="12" actId="164"/>
          <ac:spMkLst>
            <pc:docMk/>
            <pc:sldMk cId="1664701872" sldId="329"/>
            <ac:spMk id="2" creationId="{F194D9F7-91A7-42C9-9B26-19F5A0E6D45F}"/>
          </ac:spMkLst>
        </pc:spChg>
        <pc:spChg chg="mod">
          <ac:chgData name="Craig" userId="50465968-21d0-4d4e-97fd-6f7d63df72f3" providerId="ADAL" clId="{E964330E-D387-49EC-83DB-B75FCA393468}" dt="2021-04-07T10:49:20.963" v="12" actId="164"/>
          <ac:spMkLst>
            <pc:docMk/>
            <pc:sldMk cId="1664701872" sldId="329"/>
            <ac:spMk id="3" creationId="{325D5EF4-6457-40AE-995C-E4684BF7424B}"/>
          </ac:spMkLst>
        </pc:spChg>
        <pc:grpChg chg="add mod">
          <ac:chgData name="Craig" userId="50465968-21d0-4d4e-97fd-6f7d63df72f3" providerId="ADAL" clId="{E964330E-D387-49EC-83DB-B75FCA393468}" dt="2021-04-07T10:49:20.963" v="12" actId="164"/>
          <ac:grpSpMkLst>
            <pc:docMk/>
            <pc:sldMk cId="1664701872" sldId="329"/>
            <ac:grpSpMk id="4" creationId="{E55FF09B-EBEF-4978-A794-7AB1840428FC}"/>
          </ac:grpSpMkLst>
        </pc:grpChg>
        <pc:picChg chg="mod">
          <ac:chgData name="Craig" userId="50465968-21d0-4d4e-97fd-6f7d63df72f3" providerId="ADAL" clId="{E964330E-D387-49EC-83DB-B75FCA393468}" dt="2021-04-07T10:49:20.963" v="12" actId="164"/>
          <ac:picMkLst>
            <pc:docMk/>
            <pc:sldMk cId="1664701872" sldId="329"/>
            <ac:picMk id="9" creationId="{403271A3-ADCF-4A0B-813F-09CC176E51C6}"/>
          </ac:picMkLst>
        </pc:picChg>
      </pc:sldChg>
      <pc:sldChg chg="modSp mod">
        <pc:chgData name="Craig" userId="50465968-21d0-4d4e-97fd-6f7d63df72f3" providerId="ADAL" clId="{E964330E-D387-49EC-83DB-B75FCA393468}" dt="2021-04-07T00:28:06.505" v="7" actId="313"/>
        <pc:sldMkLst>
          <pc:docMk/>
          <pc:sldMk cId="824731935" sldId="330"/>
        </pc:sldMkLst>
        <pc:spChg chg="mod">
          <ac:chgData name="Craig" userId="50465968-21d0-4d4e-97fd-6f7d63df72f3" providerId="ADAL" clId="{E964330E-D387-49EC-83DB-B75FCA393468}" dt="2021-04-07T00:28:06.505" v="7" actId="313"/>
          <ac:spMkLst>
            <pc:docMk/>
            <pc:sldMk cId="824731935" sldId="330"/>
            <ac:spMk id="4" creationId="{0C4998D7-A999-416C-9D77-0955486312DC}"/>
          </ac:spMkLst>
        </pc:spChg>
      </pc:sldChg>
      <pc:sldChg chg="addSp modSp mod">
        <pc:chgData name="Craig" userId="50465968-21d0-4d4e-97fd-6f7d63df72f3" providerId="ADAL" clId="{E964330E-D387-49EC-83DB-B75FCA393468}" dt="2021-04-07T10:53:20.641" v="24" actId="313"/>
        <pc:sldMkLst>
          <pc:docMk/>
          <pc:sldMk cId="181021744" sldId="331"/>
        </pc:sldMkLst>
        <pc:spChg chg="mod">
          <ac:chgData name="Craig" userId="50465968-21d0-4d4e-97fd-6f7d63df72f3" providerId="ADAL" clId="{E964330E-D387-49EC-83DB-B75FCA393468}" dt="2021-04-07T10:50:28.246" v="14" actId="164"/>
          <ac:spMkLst>
            <pc:docMk/>
            <pc:sldMk cId="181021744" sldId="331"/>
            <ac:spMk id="4" creationId="{320485B0-24A1-49EC-A602-4BCA963DCBBC}"/>
          </ac:spMkLst>
        </pc:spChg>
        <pc:spChg chg="mod">
          <ac:chgData name="Craig" userId="50465968-21d0-4d4e-97fd-6f7d63df72f3" providerId="ADAL" clId="{E964330E-D387-49EC-83DB-B75FCA393468}" dt="2021-04-07T10:53:20.641" v="24" actId="313"/>
          <ac:spMkLst>
            <pc:docMk/>
            <pc:sldMk cId="181021744" sldId="331"/>
            <ac:spMk id="5" creationId="{6B0250ED-D423-41BA-8641-1D22F54C3EF7}"/>
          </ac:spMkLst>
        </pc:spChg>
        <pc:grpChg chg="add mod">
          <ac:chgData name="Craig" userId="50465968-21d0-4d4e-97fd-6f7d63df72f3" providerId="ADAL" clId="{E964330E-D387-49EC-83DB-B75FCA393468}" dt="2021-04-07T10:50:28.246" v="14" actId="164"/>
          <ac:grpSpMkLst>
            <pc:docMk/>
            <pc:sldMk cId="181021744" sldId="331"/>
            <ac:grpSpMk id="6" creationId="{0D667B60-FB08-4A40-8EB0-987D161C67BD}"/>
          </ac:grpSpMkLst>
        </pc:grpChg>
        <pc:picChg chg="mod">
          <ac:chgData name="Craig" userId="50465968-21d0-4d4e-97fd-6f7d63df72f3" providerId="ADAL" clId="{E964330E-D387-49EC-83DB-B75FCA393468}" dt="2021-04-07T10:50:28.246" v="14" actId="164"/>
          <ac:picMkLst>
            <pc:docMk/>
            <pc:sldMk cId="181021744" sldId="331"/>
            <ac:picMk id="3" creationId="{BD7B5FAA-3E39-45BA-9D16-2303EC102C67}"/>
          </ac:picMkLst>
        </pc:picChg>
      </pc:sldChg>
      <pc:sldChg chg="addSp modSp">
        <pc:chgData name="Craig" userId="50465968-21d0-4d4e-97fd-6f7d63df72f3" providerId="ADAL" clId="{E964330E-D387-49EC-83DB-B75FCA393468}" dt="2021-04-07T10:50:42.523" v="15" actId="164"/>
        <pc:sldMkLst>
          <pc:docMk/>
          <pc:sldMk cId="994459676" sldId="332"/>
        </pc:sldMkLst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4" creationId="{8B334DE7-3338-41FD-BE84-FAF8DDABC75C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6" creationId="{212B2247-C60F-41AB-89D8-4B8C01622388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7" creationId="{74E90CF6-9428-4870-9955-B2F67DC230B1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8" creationId="{875DA6D6-9D33-4ADD-ABD6-B71E23D86D3D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9" creationId="{D3B73910-1CAA-461A-88DD-A8198B7EF20D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11" creationId="{B112EEDA-2944-4779-8816-DC1177DB9D0A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12" creationId="{EF732AB0-565C-4992-BBA3-8C289467CC30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13" creationId="{8C924B38-4EE5-48D2-9552-F1454E3157B3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14" creationId="{E4C7B734-7FA5-45CB-9875-747C26FF6CFC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15" creationId="{18EC662A-0A2B-4C09-809C-FA3EB6FEF744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16" creationId="{E040D5E8-7A0C-4E6F-A9F1-2AEF25177A3A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17" creationId="{4CBE7BFF-7D10-4258-B18E-2BE8814175D9}"/>
          </ac:spMkLst>
        </pc:spChg>
        <pc:spChg chg="mod">
          <ac:chgData name="Craig" userId="50465968-21d0-4d4e-97fd-6f7d63df72f3" providerId="ADAL" clId="{E964330E-D387-49EC-83DB-B75FCA393468}" dt="2021-04-07T10:50:42.523" v="15" actId="164"/>
          <ac:spMkLst>
            <pc:docMk/>
            <pc:sldMk cId="994459676" sldId="332"/>
            <ac:spMk id="18" creationId="{43082134-262C-4BE7-AB05-5084EED6A780}"/>
          </ac:spMkLst>
        </pc:spChg>
        <pc:grpChg chg="add mod">
          <ac:chgData name="Craig" userId="50465968-21d0-4d4e-97fd-6f7d63df72f3" providerId="ADAL" clId="{E964330E-D387-49EC-83DB-B75FCA393468}" dt="2021-04-07T10:50:42.523" v="15" actId="164"/>
          <ac:grpSpMkLst>
            <pc:docMk/>
            <pc:sldMk cId="994459676" sldId="332"/>
            <ac:grpSpMk id="19" creationId="{9469249A-B6D5-4A15-9DA6-90421AAFC6D0}"/>
          </ac:grpSpMkLst>
        </pc:grpChg>
        <pc:picChg chg="mod">
          <ac:chgData name="Craig" userId="50465968-21d0-4d4e-97fd-6f7d63df72f3" providerId="ADAL" clId="{E964330E-D387-49EC-83DB-B75FCA393468}" dt="2021-04-07T10:50:42.523" v="15" actId="164"/>
          <ac:picMkLst>
            <pc:docMk/>
            <pc:sldMk cId="994459676" sldId="332"/>
            <ac:picMk id="3" creationId="{0AACB3B6-91B5-439E-8FCD-CF02070DFF5B}"/>
          </ac:picMkLst>
        </pc:picChg>
      </pc:sldChg>
      <pc:sldChg chg="addSp modSp mod">
        <pc:chgData name="Craig" userId="50465968-21d0-4d4e-97fd-6f7d63df72f3" providerId="ADAL" clId="{E964330E-D387-49EC-83DB-B75FCA393468}" dt="2021-04-07T10:52:26.172" v="20" actId="1076"/>
        <pc:sldMkLst>
          <pc:docMk/>
          <pc:sldMk cId="1382910766" sldId="333"/>
        </pc:sldMkLst>
        <pc:spChg chg="mod">
          <ac:chgData name="Craig" userId="50465968-21d0-4d4e-97fd-6f7d63df72f3" providerId="ADAL" clId="{E964330E-D387-49EC-83DB-B75FCA393468}" dt="2021-04-07T10:51:00.874" v="16" actId="164"/>
          <ac:spMkLst>
            <pc:docMk/>
            <pc:sldMk cId="1382910766" sldId="333"/>
            <ac:spMk id="4" creationId="{9CE80FC5-E5ED-407B-8C70-00FB2DE4AEBC}"/>
          </ac:spMkLst>
        </pc:spChg>
        <pc:spChg chg="mod">
          <ac:chgData name="Craig" userId="50465968-21d0-4d4e-97fd-6f7d63df72f3" providerId="ADAL" clId="{E964330E-D387-49EC-83DB-B75FCA393468}" dt="2021-04-07T10:51:00.874" v="16" actId="164"/>
          <ac:spMkLst>
            <pc:docMk/>
            <pc:sldMk cId="1382910766" sldId="333"/>
            <ac:spMk id="7" creationId="{E2545B97-D967-47CA-8358-9242838F4911}"/>
          </ac:spMkLst>
        </pc:spChg>
        <pc:spChg chg="mod">
          <ac:chgData name="Craig" userId="50465968-21d0-4d4e-97fd-6f7d63df72f3" providerId="ADAL" clId="{E964330E-D387-49EC-83DB-B75FCA393468}" dt="2021-04-07T10:51:00.874" v="16" actId="164"/>
          <ac:spMkLst>
            <pc:docMk/>
            <pc:sldMk cId="1382910766" sldId="333"/>
            <ac:spMk id="8" creationId="{F13C932C-C3D5-4FC1-A8E2-449FB477E1A1}"/>
          </ac:spMkLst>
        </pc:spChg>
        <pc:grpChg chg="add mod">
          <ac:chgData name="Craig" userId="50465968-21d0-4d4e-97fd-6f7d63df72f3" providerId="ADAL" clId="{E964330E-D387-49EC-83DB-B75FCA393468}" dt="2021-04-07T10:52:26.172" v="20" actId="1076"/>
          <ac:grpSpMkLst>
            <pc:docMk/>
            <pc:sldMk cId="1382910766" sldId="333"/>
            <ac:grpSpMk id="9" creationId="{A59EBA6B-C83A-44DD-88FB-77E7A88476A4}"/>
          </ac:grpSpMkLst>
        </pc:grpChg>
        <pc:picChg chg="mod">
          <ac:chgData name="Craig" userId="50465968-21d0-4d4e-97fd-6f7d63df72f3" providerId="ADAL" clId="{E964330E-D387-49EC-83DB-B75FCA393468}" dt="2021-04-07T10:51:00.874" v="16" actId="164"/>
          <ac:picMkLst>
            <pc:docMk/>
            <pc:sldMk cId="1382910766" sldId="333"/>
            <ac:picMk id="3" creationId="{2D40931C-BF20-4A0C-BF9D-59C0B776A826}"/>
          </ac:picMkLst>
        </pc:picChg>
      </pc:sldChg>
      <pc:sldChg chg="addSp modSp">
        <pc:chgData name="Craig" userId="50465968-21d0-4d4e-97fd-6f7d63df72f3" providerId="ADAL" clId="{E964330E-D387-49EC-83DB-B75FCA393468}" dt="2021-04-07T10:51:26.998" v="18" actId="164"/>
        <pc:sldMkLst>
          <pc:docMk/>
          <pc:sldMk cId="3140640264" sldId="336"/>
        </pc:sldMkLst>
        <pc:spChg chg="mod">
          <ac:chgData name="Craig" userId="50465968-21d0-4d4e-97fd-6f7d63df72f3" providerId="ADAL" clId="{E964330E-D387-49EC-83DB-B75FCA393468}" dt="2021-04-07T10:51:26.998" v="18" actId="164"/>
          <ac:spMkLst>
            <pc:docMk/>
            <pc:sldMk cId="3140640264" sldId="336"/>
            <ac:spMk id="4" creationId="{569A2802-F866-4B11-B390-965CD74191D0}"/>
          </ac:spMkLst>
        </pc:spChg>
        <pc:spChg chg="mod">
          <ac:chgData name="Craig" userId="50465968-21d0-4d4e-97fd-6f7d63df72f3" providerId="ADAL" clId="{E964330E-D387-49EC-83DB-B75FCA393468}" dt="2021-04-07T10:51:26.998" v="18" actId="164"/>
          <ac:spMkLst>
            <pc:docMk/>
            <pc:sldMk cId="3140640264" sldId="336"/>
            <ac:spMk id="6" creationId="{7F37E161-6332-4CAD-A173-4A3055500AAA}"/>
          </ac:spMkLst>
        </pc:spChg>
        <pc:grpChg chg="add mod">
          <ac:chgData name="Craig" userId="50465968-21d0-4d4e-97fd-6f7d63df72f3" providerId="ADAL" clId="{E964330E-D387-49EC-83DB-B75FCA393468}" dt="2021-04-07T10:51:26.998" v="18" actId="164"/>
          <ac:grpSpMkLst>
            <pc:docMk/>
            <pc:sldMk cId="3140640264" sldId="336"/>
            <ac:grpSpMk id="7" creationId="{CE15B992-E1EB-4588-B3B7-DBF2BCF495FF}"/>
          </ac:grpSpMkLst>
        </pc:grpChg>
        <pc:picChg chg="mod">
          <ac:chgData name="Craig" userId="50465968-21d0-4d4e-97fd-6f7d63df72f3" providerId="ADAL" clId="{E964330E-D387-49EC-83DB-B75FCA393468}" dt="2021-04-07T10:51:26.998" v="18" actId="164"/>
          <ac:picMkLst>
            <pc:docMk/>
            <pc:sldMk cId="3140640264" sldId="336"/>
            <ac:picMk id="3" creationId="{75BE6DEE-93A9-48EA-8F90-084877640224}"/>
          </ac:picMkLst>
        </pc:picChg>
      </pc:sldChg>
      <pc:sldChg chg="addSp delSp modSp mod ord">
        <pc:chgData name="Craig" userId="50465968-21d0-4d4e-97fd-6f7d63df72f3" providerId="ADAL" clId="{E964330E-D387-49EC-83DB-B75FCA393468}" dt="2021-04-07T10:52:54.964" v="23" actId="1076"/>
        <pc:sldMkLst>
          <pc:docMk/>
          <pc:sldMk cId="1094653453" sldId="339"/>
        </pc:sldMkLst>
        <pc:spChg chg="mod topLvl">
          <ac:chgData name="Craig" userId="50465968-21d0-4d4e-97fd-6f7d63df72f3" providerId="ADAL" clId="{E964330E-D387-49EC-83DB-B75FCA393468}" dt="2021-04-07T10:52:49.513" v="22" actId="164"/>
          <ac:spMkLst>
            <pc:docMk/>
            <pc:sldMk cId="1094653453" sldId="339"/>
            <ac:spMk id="4" creationId="{9CE80FC5-E5ED-407B-8C70-00FB2DE4AEBC}"/>
          </ac:spMkLst>
        </pc:spChg>
        <pc:spChg chg="mod topLvl">
          <ac:chgData name="Craig" userId="50465968-21d0-4d4e-97fd-6f7d63df72f3" providerId="ADAL" clId="{E964330E-D387-49EC-83DB-B75FCA393468}" dt="2021-04-07T10:52:49.513" v="22" actId="164"/>
          <ac:spMkLst>
            <pc:docMk/>
            <pc:sldMk cId="1094653453" sldId="339"/>
            <ac:spMk id="5" creationId="{3578B73C-CE7B-400E-85A8-E16AD68F7756}"/>
          </ac:spMkLst>
        </pc:spChg>
        <pc:grpChg chg="add del mod">
          <ac:chgData name="Craig" userId="50465968-21d0-4d4e-97fd-6f7d63df72f3" providerId="ADAL" clId="{E964330E-D387-49EC-83DB-B75FCA393468}" dt="2021-04-07T10:52:41.484" v="21" actId="165"/>
          <ac:grpSpMkLst>
            <pc:docMk/>
            <pc:sldMk cId="1094653453" sldId="339"/>
            <ac:grpSpMk id="6" creationId="{81DE4B9A-2C3C-4212-832A-8C11FBBD6E6F}"/>
          </ac:grpSpMkLst>
        </pc:grpChg>
        <pc:grpChg chg="add mod">
          <ac:chgData name="Craig" userId="50465968-21d0-4d4e-97fd-6f7d63df72f3" providerId="ADAL" clId="{E964330E-D387-49EC-83DB-B75FCA393468}" dt="2021-04-07T10:52:49.513" v="22" actId="164"/>
          <ac:grpSpMkLst>
            <pc:docMk/>
            <pc:sldMk cId="1094653453" sldId="339"/>
            <ac:grpSpMk id="7" creationId="{D88D76CE-637D-42AA-9F0C-7BA41C3996C1}"/>
          </ac:grpSpMkLst>
        </pc:grpChg>
        <pc:picChg chg="mod topLvl">
          <ac:chgData name="Craig" userId="50465968-21d0-4d4e-97fd-6f7d63df72f3" providerId="ADAL" clId="{E964330E-D387-49EC-83DB-B75FCA393468}" dt="2021-04-07T10:52:54.964" v="23" actId="1076"/>
          <ac:picMkLst>
            <pc:docMk/>
            <pc:sldMk cId="1094653453" sldId="339"/>
            <ac:picMk id="3" creationId="{2D40931C-BF20-4A0C-BF9D-59C0B776A8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993573" y="1"/>
            <a:ext cx="9198428" cy="10302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AFS Air Quality Committee </a:t>
            </a:r>
          </a:p>
          <a:p>
            <a:pPr algn="r"/>
            <a:r>
              <a:rPr lang="en-US" sz="2100" b="0" dirty="0">
                <a:solidFill>
                  <a:schemeClr val="tx1"/>
                </a:solidFill>
                <a:latin typeface="Baskerville Old Face" panose="02020602080505020303" pitchFamily="18" charset="0"/>
              </a:rPr>
              <a:t>March 2021</a:t>
            </a:r>
            <a:r>
              <a:rPr lang="en-US" sz="1800" b="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9" name="Footer Placeholder 23"/>
          <p:cNvSpPr txBox="1">
            <a:spLocks/>
          </p:cNvSpPr>
          <p:nvPr userDrawn="1"/>
        </p:nvSpPr>
        <p:spPr>
          <a:xfrm>
            <a:off x="7091959" y="519261"/>
            <a:ext cx="4876799" cy="69506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E479BC-5A92-4CF0-8097-EB8F7FFD5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3" y="124034"/>
            <a:ext cx="1970147" cy="18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7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78ED6-3F53-408F-8515-2A541DE1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D6C2-3C6B-4C1E-BD49-C79ED2B4D725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F4DF6-D77D-40C0-A4EC-2EB5A833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104BC-B33B-42BE-A3AC-BA56AE93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284B-0ECC-43E5-AACA-7A09DF7F73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fsinc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73655"/>
            <a:ext cx="10515600" cy="924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03297"/>
            <a:ext cx="10515600" cy="2615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118" y="5962695"/>
            <a:ext cx="12186884" cy="7143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Date Placeholder 3">
            <a:hlinkClick r:id="rId4"/>
          </p:cNvPr>
          <p:cNvSpPr txBox="1">
            <a:spLocks/>
          </p:cNvSpPr>
          <p:nvPr userDrawn="1"/>
        </p:nvSpPr>
        <p:spPr>
          <a:xfrm>
            <a:off x="838200" y="6065320"/>
            <a:ext cx="10515600" cy="54775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u="non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www.afsinc.org  │C</a:t>
            </a:r>
            <a:r>
              <a:rPr lang="en-US" sz="900" b="0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astingConnection.afsinc.org </a:t>
            </a:r>
            <a:r>
              <a:rPr lang="en-US" sz="900" b="0" u="non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</a:t>
            </a:r>
            <a:r>
              <a:rPr lang="en-US" sz="900" b="0" i="0" u="none" strike="noStrike" baseline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@AmerFoundrySoc</a:t>
            </a:r>
            <a:endParaRPr lang="en-US" sz="900" b="0" u="non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2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7A5E-D9E2-49AF-AF9E-80448E178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CEDRI to Create and Upload a Semiannual Compliance Report</a:t>
            </a:r>
            <a:br>
              <a:rPr lang="en-US" dirty="0"/>
            </a:br>
            <a:r>
              <a:rPr lang="en-US" dirty="0"/>
              <a:t>Major and Area Source Foundry NESHAPs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4E150-A95F-49A7-BFDA-A3DBD33E2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OF A HOW-TO SERIES FOR USING ERT AND CEDRI</a:t>
            </a:r>
          </a:p>
          <a:p>
            <a:r>
              <a:rPr lang="en-US" dirty="0"/>
              <a:t>FOR SEMIANNUAL VISIBLE EMISSIONS AND COMPLIANCE REPORTING</a:t>
            </a:r>
          </a:p>
        </p:txBody>
      </p:sp>
    </p:spTree>
    <p:extLst>
      <p:ext uri="{BB962C8B-B14F-4D97-AF65-F5344CB8AC3E}">
        <p14:creationId xmlns:p14="http://schemas.microsoft.com/office/powerpoint/2010/main" val="322160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D667B60-FB08-4A40-8EB0-987D161C67BD}"/>
              </a:ext>
            </a:extLst>
          </p:cNvPr>
          <p:cNvGrpSpPr/>
          <p:nvPr/>
        </p:nvGrpSpPr>
        <p:grpSpPr>
          <a:xfrm>
            <a:off x="1199904" y="21636"/>
            <a:ext cx="10049733" cy="6142467"/>
            <a:chOff x="1199904" y="21636"/>
            <a:chExt cx="10049733" cy="6142467"/>
          </a:xfrm>
        </p:grpSpPr>
        <p:pic>
          <p:nvPicPr>
            <p:cNvPr id="3" name="Picture 2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BD7B5FAA-3E39-45BA-9D16-2303EC102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04" y="21636"/>
              <a:ext cx="10049733" cy="6142467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0485B0-24A1-49EC-A602-4BCA963DCBBC}"/>
                </a:ext>
              </a:extLst>
            </p:cNvPr>
            <p:cNvSpPr/>
            <p:nvPr/>
          </p:nvSpPr>
          <p:spPr>
            <a:xfrm>
              <a:off x="4008260" y="3754745"/>
              <a:ext cx="2980944" cy="384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0250ED-D423-41BA-8641-1D22F54C3EF7}"/>
                </a:ext>
              </a:extLst>
            </p:cNvPr>
            <p:cNvSpPr txBox="1"/>
            <p:nvPr/>
          </p:nvSpPr>
          <p:spPr>
            <a:xfrm>
              <a:off x="7248088" y="3355596"/>
              <a:ext cx="39097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Select-&gt;”Click Here to Download Report</a:t>
              </a:r>
            </a:p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Template”</a:t>
              </a:r>
            </a:p>
            <a:p>
              <a:endParaRPr 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An Excel Worksheet will now download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2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469249A-B6D5-4A15-9DA6-90421AAFC6D0}"/>
              </a:ext>
            </a:extLst>
          </p:cNvPr>
          <p:cNvGrpSpPr/>
          <p:nvPr/>
        </p:nvGrpSpPr>
        <p:grpSpPr>
          <a:xfrm>
            <a:off x="822960" y="82044"/>
            <a:ext cx="11495184" cy="6318757"/>
            <a:chOff x="822960" y="82044"/>
            <a:chExt cx="11495184" cy="6318757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0AACB3B6-91B5-439E-8FCD-CF02070DF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412" y="82044"/>
              <a:ext cx="8785487" cy="6213667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B334DE7-3338-41FD-BE84-FAF8DDABC75C}"/>
                </a:ext>
              </a:extLst>
            </p:cNvPr>
            <p:cNvSpPr/>
            <p:nvPr/>
          </p:nvSpPr>
          <p:spPr>
            <a:xfrm>
              <a:off x="822960" y="3429000"/>
              <a:ext cx="8092440" cy="576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2B2247-C60F-41AB-89D8-4B8C01622388}"/>
                </a:ext>
              </a:extLst>
            </p:cNvPr>
            <p:cNvSpPr txBox="1"/>
            <p:nvPr/>
          </p:nvSpPr>
          <p:spPr>
            <a:xfrm>
              <a:off x="7088697" y="226503"/>
              <a:ext cx="245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Select-&gt;”Enable Editing”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90CF6-9428-4870-9955-B2F67DC230B1}"/>
                </a:ext>
              </a:extLst>
            </p:cNvPr>
            <p:cNvSpPr/>
            <p:nvPr/>
          </p:nvSpPr>
          <p:spPr>
            <a:xfrm>
              <a:off x="5754848" y="226503"/>
              <a:ext cx="1057013" cy="2852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5DA6D6-9D33-4ADD-ABD6-B71E23D86D3D}"/>
                </a:ext>
              </a:extLst>
            </p:cNvPr>
            <p:cNvSpPr txBox="1"/>
            <p:nvPr/>
          </p:nvSpPr>
          <p:spPr>
            <a:xfrm>
              <a:off x="8338657" y="2197916"/>
              <a:ext cx="397948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Note below.  Once you complete</a:t>
              </a:r>
            </a:p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all workbook tabs you need to “zip” the</a:t>
              </a:r>
            </a:p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workbook prior to attempting to upload </a:t>
              </a:r>
            </a:p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via CEDRI.  Note you should complete </a:t>
              </a:r>
            </a:p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each tab below.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B73910-1CAA-461A-88DD-A8198B7EF20D}"/>
                </a:ext>
              </a:extLst>
            </p:cNvPr>
            <p:cNvSpPr/>
            <p:nvPr/>
          </p:nvSpPr>
          <p:spPr>
            <a:xfrm>
              <a:off x="2299982" y="5932415"/>
              <a:ext cx="913001" cy="4348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12EEDA-2944-4779-8816-DC1177DB9D0A}"/>
                </a:ext>
              </a:extLst>
            </p:cNvPr>
            <p:cNvSpPr/>
            <p:nvPr/>
          </p:nvSpPr>
          <p:spPr>
            <a:xfrm>
              <a:off x="3137483" y="5965972"/>
              <a:ext cx="913001" cy="4348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732AB0-565C-4992-BBA3-8C289467CC30}"/>
                </a:ext>
              </a:extLst>
            </p:cNvPr>
            <p:cNvSpPr/>
            <p:nvPr/>
          </p:nvSpPr>
          <p:spPr>
            <a:xfrm>
              <a:off x="4051183" y="5958980"/>
              <a:ext cx="913001" cy="4348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C924B38-4EE5-48D2-9552-F1454E3157B3}"/>
                </a:ext>
              </a:extLst>
            </p:cNvPr>
            <p:cNvSpPr/>
            <p:nvPr/>
          </p:nvSpPr>
          <p:spPr>
            <a:xfrm>
              <a:off x="4970127" y="5965971"/>
              <a:ext cx="913001" cy="4348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C7B734-7FA5-45CB-9875-747C26FF6CFC}"/>
                </a:ext>
              </a:extLst>
            </p:cNvPr>
            <p:cNvSpPr/>
            <p:nvPr/>
          </p:nvSpPr>
          <p:spPr>
            <a:xfrm>
              <a:off x="5996731" y="5965970"/>
              <a:ext cx="913001" cy="4348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EC662A-0A2B-4C09-809C-FA3EB6FEF744}"/>
                </a:ext>
              </a:extLst>
            </p:cNvPr>
            <p:cNvSpPr/>
            <p:nvPr/>
          </p:nvSpPr>
          <p:spPr>
            <a:xfrm>
              <a:off x="7076814" y="5932414"/>
              <a:ext cx="913001" cy="4348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040D5E8-7A0C-4E6F-A9F1-2AEF25177A3A}"/>
                </a:ext>
              </a:extLst>
            </p:cNvPr>
            <p:cNvSpPr/>
            <p:nvPr/>
          </p:nvSpPr>
          <p:spPr>
            <a:xfrm>
              <a:off x="8179384" y="5932414"/>
              <a:ext cx="913001" cy="4348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CBE7BFF-7D10-4258-B18E-2BE8814175D9}"/>
                </a:ext>
              </a:extLst>
            </p:cNvPr>
            <p:cNvSpPr/>
            <p:nvPr/>
          </p:nvSpPr>
          <p:spPr>
            <a:xfrm>
              <a:off x="9130722" y="5934510"/>
              <a:ext cx="913001" cy="4348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082134-262C-4BE7-AB05-5084EED6A780}"/>
                </a:ext>
              </a:extLst>
            </p:cNvPr>
            <p:cNvSpPr txBox="1"/>
            <p:nvPr/>
          </p:nvSpPr>
          <p:spPr>
            <a:xfrm>
              <a:off x="8498048" y="4613945"/>
              <a:ext cx="33507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There are tabs/worksheets to the</a:t>
              </a:r>
            </a:p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right of the last circled below that</a:t>
              </a:r>
            </a:p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should be completed.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45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9EBA6B-C83A-44DD-88FB-77E7A88476A4}"/>
              </a:ext>
            </a:extLst>
          </p:cNvPr>
          <p:cNvGrpSpPr/>
          <p:nvPr/>
        </p:nvGrpSpPr>
        <p:grpSpPr>
          <a:xfrm>
            <a:off x="608834" y="-123485"/>
            <a:ext cx="10974332" cy="6849431"/>
            <a:chOff x="608834" y="-73152"/>
            <a:chExt cx="10974332" cy="6849431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D40931C-BF20-4A0C-BF9D-59C0B776A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34" y="-73152"/>
              <a:ext cx="10974332" cy="684943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E80FC5-E5ED-407B-8C70-00FB2DE4AEBC}"/>
                </a:ext>
              </a:extLst>
            </p:cNvPr>
            <p:cNvSpPr/>
            <p:nvPr/>
          </p:nvSpPr>
          <p:spPr>
            <a:xfrm>
              <a:off x="9244584" y="5458968"/>
              <a:ext cx="1024128" cy="6949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545B97-D967-47CA-8358-9242838F4911}"/>
                </a:ext>
              </a:extLst>
            </p:cNvPr>
            <p:cNvSpPr txBox="1"/>
            <p:nvPr/>
          </p:nvSpPr>
          <p:spPr>
            <a:xfrm>
              <a:off x="7298421" y="3429000"/>
              <a:ext cx="42114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After you complete and zip the compliance</a:t>
              </a:r>
            </a:p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report the zip file must be uploaded.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3C932C-C3D5-4FC1-A8E2-449FB477E1A1}"/>
                </a:ext>
              </a:extLst>
            </p:cNvPr>
            <p:cNvSpPr txBox="1"/>
            <p:nvPr/>
          </p:nvSpPr>
          <p:spPr>
            <a:xfrm>
              <a:off x="7441035" y="4194495"/>
              <a:ext cx="3368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Select-&gt;”Browse” and navigate to </a:t>
              </a:r>
            </a:p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the zip 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91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88D76CE-637D-42AA-9F0C-7BA41C3996C1}"/>
              </a:ext>
            </a:extLst>
          </p:cNvPr>
          <p:cNvGrpSpPr/>
          <p:nvPr/>
        </p:nvGrpSpPr>
        <p:grpSpPr>
          <a:xfrm>
            <a:off x="1061487" y="0"/>
            <a:ext cx="9885794" cy="6170040"/>
            <a:chOff x="1061487" y="0"/>
            <a:chExt cx="9885794" cy="6170040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D40931C-BF20-4A0C-BF9D-59C0B776A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87" y="0"/>
              <a:ext cx="9885794" cy="61700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E80FC5-E5ED-407B-8C70-00FB2DE4AEBC}"/>
                </a:ext>
              </a:extLst>
            </p:cNvPr>
            <p:cNvSpPr/>
            <p:nvPr/>
          </p:nvSpPr>
          <p:spPr>
            <a:xfrm>
              <a:off x="9594657" y="4991449"/>
              <a:ext cx="967082" cy="7214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78B73C-CE7B-400E-85A8-E16AD68F7756}"/>
                </a:ext>
              </a:extLst>
            </p:cNvPr>
            <p:cNvSpPr txBox="1"/>
            <p:nvPr/>
          </p:nvSpPr>
          <p:spPr>
            <a:xfrm>
              <a:off x="7030897" y="3590298"/>
              <a:ext cx="33693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Select-&gt;”Upload” to upload</a:t>
              </a:r>
            </a:p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the zip 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465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E15B992-E1EB-4588-B3B7-DBF2BCF495FF}"/>
              </a:ext>
            </a:extLst>
          </p:cNvPr>
          <p:cNvGrpSpPr/>
          <p:nvPr/>
        </p:nvGrpSpPr>
        <p:grpSpPr>
          <a:xfrm>
            <a:off x="1088426" y="0"/>
            <a:ext cx="10344091" cy="6165908"/>
            <a:chOff x="1088426" y="0"/>
            <a:chExt cx="10344091" cy="6165908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75BE6DEE-93A9-48EA-8F90-084877640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26" y="35059"/>
              <a:ext cx="10127656" cy="613084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69A2802-F866-4B11-B390-965CD74191D0}"/>
                </a:ext>
              </a:extLst>
            </p:cNvPr>
            <p:cNvSpPr/>
            <p:nvPr/>
          </p:nvSpPr>
          <p:spPr>
            <a:xfrm>
              <a:off x="9261446" y="0"/>
              <a:ext cx="2171071" cy="6949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37E161-6332-4CAD-A173-4A3055500AAA}"/>
                </a:ext>
              </a:extLst>
            </p:cNvPr>
            <p:cNvSpPr txBox="1"/>
            <p:nvPr/>
          </p:nvSpPr>
          <p:spPr>
            <a:xfrm>
              <a:off x="4817378" y="730003"/>
              <a:ext cx="609460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Select-&gt;”Next: Select Certifiers”.  This will allow you to select and send the report to the certifying official.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64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E6E9B1F-A6F7-4D20-9C32-D792E8640D0B}"/>
              </a:ext>
            </a:extLst>
          </p:cNvPr>
          <p:cNvGrpSpPr/>
          <p:nvPr/>
        </p:nvGrpSpPr>
        <p:grpSpPr>
          <a:xfrm>
            <a:off x="3470592" y="75501"/>
            <a:ext cx="6333540" cy="6161224"/>
            <a:chOff x="3470592" y="75501"/>
            <a:chExt cx="6333540" cy="61612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ED5F45-C6D4-4DFF-935D-1D3DB6EAD42A}"/>
                </a:ext>
              </a:extLst>
            </p:cNvPr>
            <p:cNvGrpSpPr/>
            <p:nvPr/>
          </p:nvGrpSpPr>
          <p:grpSpPr>
            <a:xfrm>
              <a:off x="3470592" y="75501"/>
              <a:ext cx="4868066" cy="6161224"/>
              <a:chOff x="3789373" y="109057"/>
              <a:chExt cx="4868066" cy="6161224"/>
            </a:xfrm>
          </p:grpSpPr>
          <p:pic>
            <p:nvPicPr>
              <p:cNvPr id="3" name="Picture 2" descr="Graphical user interface, text, website&#10;&#10;Description automatically generated">
                <a:extLst>
                  <a:ext uri="{FF2B5EF4-FFF2-40B4-BE49-F238E27FC236}">
                    <a16:creationId xmlns:a16="http://schemas.microsoft.com/office/drawing/2014/main" id="{A22CEFA7-15A1-427B-8F6D-58B4B036F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9373" y="109057"/>
                <a:ext cx="4868066" cy="6161224"/>
              </a:xfrm>
              <a:prstGeom prst="rect">
                <a:avLst/>
              </a:prstGeom>
            </p:spPr>
          </p:pic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B51E89E-1A36-4FB1-9730-CBC65B10D073}"/>
                  </a:ext>
                </a:extLst>
              </p:cNvPr>
              <p:cNvSpPr/>
              <p:nvPr/>
            </p:nvSpPr>
            <p:spPr>
              <a:xfrm>
                <a:off x="6912528" y="989901"/>
                <a:ext cx="1728133" cy="86406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noFill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EC09DE-FBDE-466C-8523-E4877FF22FFB}"/>
                </a:ext>
              </a:extLst>
            </p:cNvPr>
            <p:cNvSpPr txBox="1"/>
            <p:nvPr/>
          </p:nvSpPr>
          <p:spPr>
            <a:xfrm>
              <a:off x="8430936" y="520117"/>
              <a:ext cx="1373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Login to CDX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85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5FF09B-EBEF-4978-A794-7AB1840428FC}"/>
              </a:ext>
            </a:extLst>
          </p:cNvPr>
          <p:cNvGrpSpPr/>
          <p:nvPr/>
        </p:nvGrpSpPr>
        <p:grpSpPr>
          <a:xfrm>
            <a:off x="785115" y="109057"/>
            <a:ext cx="10489689" cy="6129408"/>
            <a:chOff x="785115" y="109057"/>
            <a:chExt cx="10489689" cy="6129408"/>
          </a:xfrm>
        </p:grpSpPr>
        <p:pic>
          <p:nvPicPr>
            <p:cNvPr id="9" name="Picture 8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403271A3-ADCF-4A0B-813F-09CC176E5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15" y="109057"/>
              <a:ext cx="10489689" cy="6129408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194D9F7-91A7-42C9-9B26-19F5A0E6D45F}"/>
                </a:ext>
              </a:extLst>
            </p:cNvPr>
            <p:cNvSpPr/>
            <p:nvPr/>
          </p:nvSpPr>
          <p:spPr>
            <a:xfrm>
              <a:off x="5444455" y="4194495"/>
              <a:ext cx="713064" cy="3187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5D5EF4-6457-40AE-995C-E4684BF7424B}"/>
                </a:ext>
              </a:extLst>
            </p:cNvPr>
            <p:cNvSpPr txBox="1"/>
            <p:nvPr/>
          </p:nvSpPr>
          <p:spPr>
            <a:xfrm>
              <a:off x="4572000" y="4821873"/>
              <a:ext cx="1940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Select-&gt;”Preparer”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70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FC6811-FA49-450F-8A49-7B4F02E2D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1" y="0"/>
            <a:ext cx="10585212" cy="624826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DCD3FFB-EA6F-446A-8D75-419C253D9EBF}"/>
              </a:ext>
            </a:extLst>
          </p:cNvPr>
          <p:cNvSpPr/>
          <p:nvPr/>
        </p:nvSpPr>
        <p:spPr>
          <a:xfrm>
            <a:off x="1033541" y="1440725"/>
            <a:ext cx="2057400" cy="138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998D7-A999-416C-9D77-0955486312DC}"/>
              </a:ext>
            </a:extLst>
          </p:cNvPr>
          <p:cNvSpPr txBox="1"/>
          <p:nvPr/>
        </p:nvSpPr>
        <p:spPr>
          <a:xfrm>
            <a:off x="3204594" y="1071393"/>
            <a:ext cx="247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Select” Create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a Report”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2473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79C264-06A0-4AAF-83FB-C7BC57E61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1352260"/>
            <a:ext cx="9754961" cy="41534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25B2530-206A-4501-BE7F-8FABF42EA927}"/>
              </a:ext>
            </a:extLst>
          </p:cNvPr>
          <p:cNvSpPr/>
          <p:nvPr/>
        </p:nvSpPr>
        <p:spPr>
          <a:xfrm>
            <a:off x="4681057" y="3187817"/>
            <a:ext cx="2592198" cy="520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C8CAE-B583-46F3-BA1A-3ACA91EFFC61}"/>
              </a:ext>
            </a:extLst>
          </p:cNvPr>
          <p:cNvSpPr txBox="1"/>
          <p:nvPr/>
        </p:nvSpPr>
        <p:spPr>
          <a:xfrm>
            <a:off x="4018326" y="578841"/>
            <a:ext cx="257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Select-&gt;”Periodic Report”</a:t>
            </a:r>
          </a:p>
        </p:txBody>
      </p:sp>
    </p:spTree>
    <p:extLst>
      <p:ext uri="{BB962C8B-B14F-4D97-AF65-F5344CB8AC3E}">
        <p14:creationId xmlns:p14="http://schemas.microsoft.com/office/powerpoint/2010/main" val="309908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3F4CB0-B639-40B6-8331-CE9FF27F3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9" y="88202"/>
            <a:ext cx="10391340" cy="610108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514A639-67C6-4013-BC16-E4DE2B060218}"/>
              </a:ext>
            </a:extLst>
          </p:cNvPr>
          <p:cNvSpPr/>
          <p:nvPr/>
        </p:nvSpPr>
        <p:spPr>
          <a:xfrm>
            <a:off x="1518407" y="4823670"/>
            <a:ext cx="2189527" cy="360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BB6D2-405B-43E4-9109-065EC0115552}"/>
              </a:ext>
            </a:extLst>
          </p:cNvPr>
          <p:cNvSpPr txBox="1"/>
          <p:nvPr/>
        </p:nvSpPr>
        <p:spPr>
          <a:xfrm>
            <a:off x="3909270" y="1216404"/>
            <a:ext cx="351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 Sectors scroll down and </a:t>
            </a:r>
          </a:p>
          <a:p>
            <a:r>
              <a:rPr lang="en-US" dirty="0"/>
              <a:t>Select-&gt;”Iron and Steel Production”</a:t>
            </a:r>
          </a:p>
        </p:txBody>
      </p:sp>
    </p:spTree>
    <p:extLst>
      <p:ext uri="{BB962C8B-B14F-4D97-AF65-F5344CB8AC3E}">
        <p14:creationId xmlns:p14="http://schemas.microsoft.com/office/powerpoint/2010/main" val="294363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79D75D-0914-481C-8506-10C10664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86" y="82686"/>
            <a:ext cx="8726489" cy="574029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7A7D6E8-67B0-4245-A12F-83D8C8F1D48E}"/>
              </a:ext>
            </a:extLst>
          </p:cNvPr>
          <p:cNvSpPr/>
          <p:nvPr/>
        </p:nvSpPr>
        <p:spPr>
          <a:xfrm>
            <a:off x="5034850" y="2580494"/>
            <a:ext cx="2992395" cy="7446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D2E645-06C6-4EAF-B097-7CF8D7206CAE}"/>
              </a:ext>
            </a:extLst>
          </p:cNvPr>
          <p:cNvSpPr/>
          <p:nvPr/>
        </p:nvSpPr>
        <p:spPr>
          <a:xfrm>
            <a:off x="7620057" y="4150634"/>
            <a:ext cx="2992395" cy="7446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EDDCF3-0F86-4F48-89C9-BB9020A5280B}"/>
              </a:ext>
            </a:extLst>
          </p:cNvPr>
          <p:cNvSpPr/>
          <p:nvPr/>
        </p:nvSpPr>
        <p:spPr>
          <a:xfrm>
            <a:off x="2351771" y="3932520"/>
            <a:ext cx="2992395" cy="7446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85013F-BDE2-4B08-AA57-0329D7DCD484}"/>
              </a:ext>
            </a:extLst>
          </p:cNvPr>
          <p:cNvSpPr/>
          <p:nvPr/>
        </p:nvSpPr>
        <p:spPr>
          <a:xfrm>
            <a:off x="5146703" y="3932519"/>
            <a:ext cx="2992395" cy="7446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A17D4-D67A-49C7-883E-4BE7246D9C84}"/>
              </a:ext>
            </a:extLst>
          </p:cNvPr>
          <p:cNvSpPr txBox="1"/>
          <p:nvPr/>
        </p:nvSpPr>
        <p:spPr>
          <a:xfrm>
            <a:off x="4404220" y="1157681"/>
            <a:ext cx="472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Under Source Categories, Parts, Subparts and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Report Names Select the Appropriate Responses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41A941-9E5B-4EEB-B5A9-98566D5AEF94}"/>
              </a:ext>
            </a:extLst>
          </p:cNvPr>
          <p:cNvSpPr/>
          <p:nvPr/>
        </p:nvSpPr>
        <p:spPr>
          <a:xfrm>
            <a:off x="5959037" y="4955638"/>
            <a:ext cx="2180061" cy="7446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2D94A2-ADB7-4F2F-8AF4-EE574202968C}"/>
              </a:ext>
            </a:extLst>
          </p:cNvPr>
          <p:cNvSpPr txBox="1"/>
          <p:nvPr/>
        </p:nvSpPr>
        <p:spPr>
          <a:xfrm>
            <a:off x="8347046" y="5318620"/>
            <a:ext cx="285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Select-&gt;”Search for Reports”</a:t>
            </a:r>
          </a:p>
        </p:txBody>
      </p:sp>
    </p:spTree>
    <p:extLst>
      <p:ext uri="{BB962C8B-B14F-4D97-AF65-F5344CB8AC3E}">
        <p14:creationId xmlns:p14="http://schemas.microsoft.com/office/powerpoint/2010/main" val="79006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1E6278-031C-42A0-A5FD-D6FFB7770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" y="9047"/>
            <a:ext cx="10583752" cy="68399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AD158DD-3B2C-490B-91D4-0C92C4A09743}"/>
              </a:ext>
            </a:extLst>
          </p:cNvPr>
          <p:cNvSpPr/>
          <p:nvPr/>
        </p:nvSpPr>
        <p:spPr>
          <a:xfrm>
            <a:off x="6016752" y="6126480"/>
            <a:ext cx="1645920" cy="438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44734B-1D5E-40D5-B991-BF58595A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0" y="42390"/>
            <a:ext cx="10564699" cy="677322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9C6E1AC-48A1-4279-BC27-774457E2288E}"/>
              </a:ext>
            </a:extLst>
          </p:cNvPr>
          <p:cNvSpPr/>
          <p:nvPr/>
        </p:nvSpPr>
        <p:spPr>
          <a:xfrm>
            <a:off x="10168128" y="5468112"/>
            <a:ext cx="996696" cy="502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D7BA5-2490-485B-959D-AF2F9D68DC0E}"/>
              </a:ext>
            </a:extLst>
          </p:cNvPr>
          <p:cNvSpPr txBox="1"/>
          <p:nvPr/>
        </p:nvSpPr>
        <p:spPr>
          <a:xfrm>
            <a:off x="7877262" y="3036815"/>
            <a:ext cx="147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Select-&gt;”Add”</a:t>
            </a:r>
          </a:p>
        </p:txBody>
      </p:sp>
    </p:spTree>
    <p:extLst>
      <p:ext uri="{BB962C8B-B14F-4D97-AF65-F5344CB8AC3E}">
        <p14:creationId xmlns:p14="http://schemas.microsoft.com/office/powerpoint/2010/main" val="52666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3B3090-FB80-4FA5-998C-A183FA60BD25}"/>
              </a:ext>
            </a:extLst>
          </p:cNvPr>
          <p:cNvGrpSpPr/>
          <p:nvPr/>
        </p:nvGrpSpPr>
        <p:grpSpPr>
          <a:xfrm>
            <a:off x="433516" y="0"/>
            <a:ext cx="11324968" cy="6858000"/>
            <a:chOff x="433516" y="0"/>
            <a:chExt cx="11324968" cy="6858000"/>
          </a:xfrm>
        </p:grpSpPr>
        <p:pic>
          <p:nvPicPr>
            <p:cNvPr id="3" name="Picture 2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CCFD94E2-881F-482D-8D6C-598FF506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16" y="0"/>
              <a:ext cx="11324968" cy="68580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BC5ABAB-5EE2-4C91-952B-4C311295B864}"/>
                </a:ext>
              </a:extLst>
            </p:cNvPr>
            <p:cNvSpPr/>
            <p:nvPr/>
          </p:nvSpPr>
          <p:spPr>
            <a:xfrm>
              <a:off x="8796528" y="0"/>
              <a:ext cx="2432304" cy="7132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5934FC-03FB-41C0-B6B3-5EA632674D47}"/>
                </a:ext>
              </a:extLst>
            </p:cNvPr>
            <p:cNvSpPr txBox="1"/>
            <p:nvPr/>
          </p:nvSpPr>
          <p:spPr>
            <a:xfrm>
              <a:off x="6719582" y="2038525"/>
              <a:ext cx="342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Select-&gt;”Next:Upload Documents”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35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da Edit Presentation1 [Read-Only]" id="{D49BFD25-A062-431F-A5A0-6B221623BEF2}" vid="{2121E50A-6EED-42FD-BE85-9057F3EDEF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</TotalTime>
  <Words>222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Baskerville Old Face</vt:lpstr>
      <vt:lpstr>Calibri</vt:lpstr>
      <vt:lpstr>Office Theme</vt:lpstr>
      <vt:lpstr>Using CEDRI to Create and Upload a Semiannual Compliance Report Major and Area Source Foundry NESHAPs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Schmeisser</dc:creator>
  <cp:lastModifiedBy>Craig Schmeisser</cp:lastModifiedBy>
  <cp:revision>18</cp:revision>
  <cp:lastPrinted>2021-03-18T21:43:58Z</cp:lastPrinted>
  <dcterms:created xsi:type="dcterms:W3CDTF">2021-03-08T23:26:28Z</dcterms:created>
  <dcterms:modified xsi:type="dcterms:W3CDTF">2021-04-07T10:53:35Z</dcterms:modified>
</cp:coreProperties>
</file>