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78" r:id="rId2"/>
    <p:sldId id="273" r:id="rId3"/>
    <p:sldId id="284" r:id="rId4"/>
    <p:sldId id="279" r:id="rId5"/>
    <p:sldId id="280" r:id="rId6"/>
    <p:sldId id="281" r:id="rId7"/>
    <p:sldId id="282"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Wallace" userId="9f985059-5bd9-486b-914c-4faaa7d0358f" providerId="ADAL" clId="{2CF4C7E7-5985-4EE0-A957-E36ACA6B8D16}"/>
    <pc:docChg chg="modSld">
      <pc:chgData name="Bo Wallace" userId="9f985059-5bd9-486b-914c-4faaa7d0358f" providerId="ADAL" clId="{2CF4C7E7-5985-4EE0-A957-E36ACA6B8D16}" dt="2024-11-14T22:33:18.032" v="5" actId="20577"/>
      <pc:docMkLst>
        <pc:docMk/>
      </pc:docMkLst>
      <pc:sldChg chg="modSp mod">
        <pc:chgData name="Bo Wallace" userId="9f985059-5bd9-486b-914c-4faaa7d0358f" providerId="ADAL" clId="{2CF4C7E7-5985-4EE0-A957-E36ACA6B8D16}" dt="2024-11-14T22:33:18.032" v="5" actId="20577"/>
        <pc:sldMkLst>
          <pc:docMk/>
          <pc:sldMk cId="0" sldId="273"/>
        </pc:sldMkLst>
        <pc:spChg chg="mod">
          <ac:chgData name="Bo Wallace" userId="9f985059-5bd9-486b-914c-4faaa7d0358f" providerId="ADAL" clId="{2CF4C7E7-5985-4EE0-A957-E36ACA6B8D16}" dt="2024-11-14T22:33:18.032" v="5" actId="20577"/>
          <ac:spMkLst>
            <pc:docMk/>
            <pc:sldMk cId="0" sldId="273"/>
            <ac:spMk id="4100" creationId="{00000000-0000-0000-0000-000000000000}"/>
          </ac:spMkLst>
        </pc:spChg>
      </pc:sldChg>
      <pc:sldChg chg="modSp mod">
        <pc:chgData name="Bo Wallace" userId="9f985059-5bd9-486b-914c-4faaa7d0358f" providerId="ADAL" clId="{2CF4C7E7-5985-4EE0-A957-E36ACA6B8D16}" dt="2024-11-14T22:32:59.257" v="0" actId="1076"/>
        <pc:sldMkLst>
          <pc:docMk/>
          <pc:sldMk cId="1270003025" sldId="278"/>
        </pc:sldMkLst>
        <pc:picChg chg="mod">
          <ac:chgData name="Bo Wallace" userId="9f985059-5bd9-486b-914c-4faaa7d0358f" providerId="ADAL" clId="{2CF4C7E7-5985-4EE0-A957-E36ACA6B8D16}" dt="2024-11-14T22:32:59.257" v="0" actId="1076"/>
          <ac:picMkLst>
            <pc:docMk/>
            <pc:sldMk cId="1270003025" sldId="278"/>
            <ac:picMk id="6" creationId="{2F179725-FFD2-4190-94F1-66A03F19EF9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CA0454-BA1B-4BA2-807E-36260FB2BDC6}" type="datetimeFigureOut">
              <a:rPr lang="en-US" smtClean="0"/>
              <a:t>11/14/2024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8C99E5-57E9-4396-A63A-9883AA496014}" type="slidenum">
              <a:rPr lang="en-US" smtClean="0"/>
              <a:t>‹#›</a:t>
            </a:fld>
            <a:endParaRPr lang="en-US"/>
          </a:p>
        </p:txBody>
      </p:sp>
    </p:spTree>
    <p:extLst>
      <p:ext uri="{BB962C8B-B14F-4D97-AF65-F5344CB8AC3E}">
        <p14:creationId xmlns:p14="http://schemas.microsoft.com/office/powerpoint/2010/main" val="26113463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044C6-87FD-4617-8988-8F1779443D62}"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E02DB-1948-4FEC-A7D7-9FB8026E3E9C}" type="slidenum">
              <a:rPr lang="en-US" smtClean="0"/>
              <a:t>‹#›</a:t>
            </a:fld>
            <a:endParaRPr lang="en-US"/>
          </a:p>
        </p:txBody>
      </p:sp>
    </p:spTree>
    <p:extLst>
      <p:ext uri="{BB962C8B-B14F-4D97-AF65-F5344CB8AC3E}">
        <p14:creationId xmlns:p14="http://schemas.microsoft.com/office/powerpoint/2010/main" val="31147239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59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9252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26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58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799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340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81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95694"/>
            <a:ext cx="10363200" cy="2387600"/>
          </a:xfrm>
        </p:spPr>
        <p:txBody>
          <a:bodyPr anchor="b"/>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2753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23"/>
          <p:cNvSpPr txBox="1">
            <a:spLocks/>
          </p:cNvSpPr>
          <p:nvPr userDrawn="1"/>
        </p:nvSpPr>
        <p:spPr>
          <a:xfrm>
            <a:off x="6945815" y="211597"/>
            <a:ext cx="4876799" cy="695066"/>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cap="none" dirty="0">
              <a:solidFill>
                <a:schemeClr val="tx2">
                  <a:lumMod val="7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E193FAB-5B53-45BF-AA03-70E8A93455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4633"/>
            <a:ext cx="12191238" cy="6858000"/>
          </a:xfrm>
          <a:prstGeom prst="rect">
            <a:avLst/>
          </a:prstGeom>
        </p:spPr>
      </p:pic>
      <p:pic>
        <p:nvPicPr>
          <p:cNvPr id="5" name="Picture 4">
            <a:extLst>
              <a:ext uri="{FF2B5EF4-FFF2-40B4-BE49-F238E27FC236}">
                <a16:creationId xmlns:a16="http://schemas.microsoft.com/office/drawing/2014/main" id="{51A4CBC6-8C6D-4DAD-A6B9-E99B4A14FFD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spTree>
    <p:extLst>
      <p:ext uri="{BB962C8B-B14F-4D97-AF65-F5344CB8AC3E}">
        <p14:creationId xmlns:p14="http://schemas.microsoft.com/office/powerpoint/2010/main" val="243737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88638"/>
            <a:ext cx="10515600" cy="1081843"/>
          </a:xfrm>
        </p:spPr>
        <p:txBody>
          <a:bodyPr/>
          <a:lstStyle/>
          <a:p>
            <a:r>
              <a:rPr lang="en-US" dirty="0"/>
              <a:t>Click to edit Master title style</a:t>
            </a:r>
          </a:p>
        </p:txBody>
      </p:sp>
      <p:sp>
        <p:nvSpPr>
          <p:cNvPr id="3" name="Content Placeholder 2"/>
          <p:cNvSpPr>
            <a:spLocks noGrp="1"/>
          </p:cNvSpPr>
          <p:nvPr>
            <p:ph idx="1"/>
          </p:nvPr>
        </p:nvSpPr>
        <p:spPr>
          <a:xfrm>
            <a:off x="838200" y="1956206"/>
            <a:ext cx="10515600" cy="4119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98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6513" y="785521"/>
            <a:ext cx="10515600" cy="92468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513" y="1838339"/>
            <a:ext cx="5181600" cy="4715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0513" y="1838339"/>
            <a:ext cx="5181600" cy="4715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5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778256"/>
            <a:ext cx="10515600" cy="9001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1" y="1832810"/>
            <a:ext cx="5157787" cy="1117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1" y="294995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5" y="1832810"/>
            <a:ext cx="5183188" cy="1117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5" y="294995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38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78476"/>
            <a:ext cx="3932237" cy="12954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778477"/>
            <a:ext cx="6172200" cy="5099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7387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036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81050"/>
            <a:ext cx="3932237" cy="127635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781051"/>
            <a:ext cx="6172200" cy="50800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8577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460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9840" y="882953"/>
            <a:ext cx="2628900" cy="54149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3141" y="882955"/>
            <a:ext cx="7734300" cy="54149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504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73655"/>
            <a:ext cx="10515600" cy="9246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203299"/>
            <a:ext cx="10515600" cy="26151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2D1B4DFA-22C9-4332-ACE8-6FD9A8C14972}"/>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spTree>
    <p:extLst>
      <p:ext uri="{BB962C8B-B14F-4D97-AF65-F5344CB8AC3E}">
        <p14:creationId xmlns:p14="http://schemas.microsoft.com/office/powerpoint/2010/main" val="48962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8"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mailto:bwallace@afsin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0" y="800100"/>
            <a:ext cx="12191999" cy="4336865"/>
          </a:xfrm>
        </p:spPr>
        <p:txBody>
          <a:bodyPr>
            <a:normAutofit/>
          </a:bodyPr>
          <a:lstStyle/>
          <a:p>
            <a:pPr algn="ctr"/>
            <a:r>
              <a:rPr lang="en-US" sz="4400" b="1" dirty="0"/>
              <a:t>Title</a:t>
            </a:r>
            <a:br>
              <a:rPr lang="en-US" sz="4000" b="1" dirty="0"/>
            </a:br>
            <a:br>
              <a:rPr lang="en-US" sz="4000" b="1" dirty="0"/>
            </a:br>
            <a:r>
              <a:rPr lang="en-US" dirty="0"/>
              <a:t>Author name(s) and school</a:t>
            </a:r>
          </a:p>
        </p:txBody>
      </p:sp>
      <p:pic>
        <p:nvPicPr>
          <p:cNvPr id="2050" name="Picture 2" descr="IJOM">
            <a:extLst>
              <a:ext uri="{FF2B5EF4-FFF2-40B4-BE49-F238E27FC236}">
                <a16:creationId xmlns:a16="http://schemas.microsoft.com/office/drawing/2014/main" id="{11E60085-CFC0-43CB-AD5C-FF207C8769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254" y="5577796"/>
            <a:ext cx="2104246" cy="918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2F179725-FFD2-4190-94F1-66A03F19E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1161" y="5346971"/>
            <a:ext cx="1168585" cy="1168585"/>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3D1E0DF5-2471-E814-AD62-8CA6772A5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754" y="5558890"/>
            <a:ext cx="3474211" cy="956666"/>
          </a:xfrm>
          <a:prstGeom prst="rect">
            <a:avLst/>
          </a:prstGeom>
        </p:spPr>
      </p:pic>
    </p:spTree>
    <p:extLst>
      <p:ext uri="{BB962C8B-B14F-4D97-AF65-F5344CB8AC3E}">
        <p14:creationId xmlns:p14="http://schemas.microsoft.com/office/powerpoint/2010/main" val="127000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3678" y="778475"/>
            <a:ext cx="9268522" cy="1143000"/>
          </a:xfrm>
        </p:spPr>
        <p:txBody>
          <a:bodyPr/>
          <a:lstStyle/>
          <a:p>
            <a:r>
              <a:rPr lang="en-US" b="1" dirty="0"/>
              <a:t>Presentation Instructions</a:t>
            </a:r>
          </a:p>
        </p:txBody>
      </p:sp>
      <p:sp>
        <p:nvSpPr>
          <p:cNvPr id="4100" name="Rectangle 3"/>
          <p:cNvSpPr>
            <a:spLocks noGrp="1" noChangeArrowheads="1"/>
          </p:cNvSpPr>
          <p:nvPr>
            <p:ph idx="1"/>
          </p:nvPr>
        </p:nvSpPr>
        <p:spPr>
          <a:xfrm>
            <a:off x="713678" y="1921475"/>
            <a:ext cx="10537902" cy="4572000"/>
          </a:xfrm>
        </p:spPr>
        <p:txBody>
          <a:bodyPr>
            <a:normAutofit fontScale="70000" lnSpcReduction="20000"/>
          </a:bodyPr>
          <a:lstStyle/>
          <a:p>
            <a:pPr>
              <a:lnSpc>
                <a:spcPct val="120000"/>
              </a:lnSpc>
              <a:spcAft>
                <a:spcPct val="50000"/>
              </a:spcAft>
              <a:defRPr/>
            </a:pPr>
            <a:r>
              <a:rPr lang="en-US" sz="2900" dirty="0">
                <a:latin typeface="Verdana" pitchFamily="34" charset="0"/>
              </a:rPr>
              <a:t>Please do not alter the master template. You may add or delete slides as needed. The slides that follow are in order of presentation, from Abstract to References. Please delete this slide after you have read the instructions.</a:t>
            </a:r>
          </a:p>
          <a:p>
            <a:pPr>
              <a:lnSpc>
                <a:spcPct val="120000"/>
              </a:lnSpc>
              <a:spcAft>
                <a:spcPct val="50000"/>
              </a:spcAft>
              <a:defRPr/>
            </a:pPr>
            <a:r>
              <a:rPr lang="en-US" sz="2900" dirty="0">
                <a:latin typeface="Verdana" pitchFamily="34" charset="0"/>
              </a:rPr>
              <a:t>You may use the sample slides in this template by importing tables, charts, and photos. You are free to add text and other media as needed. To record narration for your presentation, select Slide Show&gt;Record Slide Show&gt;Record From Beginning. (It is not necessary to keep your camera on while recording the voiceover. If you have a camera, please turn it off in the recording screen.)</a:t>
            </a:r>
          </a:p>
          <a:p>
            <a:pPr>
              <a:lnSpc>
                <a:spcPct val="120000"/>
              </a:lnSpc>
              <a:spcAft>
                <a:spcPct val="50000"/>
              </a:spcAft>
              <a:defRPr/>
            </a:pPr>
            <a:r>
              <a:rPr lang="en-US" sz="2900" b="0" dirty="0">
                <a:latin typeface="Verdana" pitchFamily="34" charset="0"/>
              </a:rPr>
              <a:t>For questions, or to submit your presentation, email Bo Wallace at </a:t>
            </a:r>
            <a:r>
              <a:rPr lang="en-US" sz="2900" b="0" dirty="0">
                <a:latin typeface="Verdana" pitchFamily="34" charset="0"/>
                <a:hlinkClick r:id="rId3"/>
              </a:rPr>
              <a:t>bwallace@afsin</a:t>
            </a:r>
            <a:r>
              <a:rPr lang="en-US" sz="2900" dirty="0">
                <a:latin typeface="Verdana" pitchFamily="34" charset="0"/>
                <a:hlinkClick r:id="rId3"/>
              </a:rPr>
              <a:t>c.org</a:t>
            </a:r>
            <a:r>
              <a:rPr lang="en-US" sz="2900" b="1" dirty="0">
                <a:latin typeface="Verdana" pitchFamily="34" charset="0"/>
              </a:rPr>
              <a:t>. The presentation submission deadline is Friday, </a:t>
            </a:r>
            <a:r>
              <a:rPr lang="en-US" sz="2900" b="1">
                <a:latin typeface="Verdana" pitchFamily="34" charset="0"/>
              </a:rPr>
              <a:t>March 7, 2025.</a:t>
            </a:r>
            <a:endParaRPr lang="en-US" b="1" dirty="0"/>
          </a:p>
          <a:p>
            <a:pPr>
              <a:defRPr/>
            </a:pPr>
            <a:endParaRPr lang="en-US" b="0" dirty="0"/>
          </a:p>
        </p:txBody>
      </p:sp>
      <p:sp>
        <p:nvSpPr>
          <p:cNvPr id="5124" name="TextBox 1"/>
          <p:cNvSpPr txBox="1">
            <a:spLocks noChangeArrowheads="1"/>
          </p:cNvSpPr>
          <p:nvPr/>
        </p:nvSpPr>
        <p:spPr bwMode="auto">
          <a:xfrm>
            <a:off x="2590800" y="6319839"/>
            <a:ext cx="701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1" i="1">
                <a:latin typeface="Verdana"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Abstract</a:t>
            </a:r>
          </a:p>
        </p:txBody>
      </p:sp>
    </p:spTree>
    <p:extLst>
      <p:ext uri="{BB962C8B-B14F-4D97-AF65-F5344CB8AC3E}">
        <p14:creationId xmlns:p14="http://schemas.microsoft.com/office/powerpoint/2010/main" val="80754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Introduction</a:t>
            </a:r>
          </a:p>
        </p:txBody>
      </p:sp>
    </p:spTree>
    <p:extLst>
      <p:ext uri="{BB962C8B-B14F-4D97-AF65-F5344CB8AC3E}">
        <p14:creationId xmlns:p14="http://schemas.microsoft.com/office/powerpoint/2010/main" val="306227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Testing Methodology</a:t>
            </a:r>
          </a:p>
        </p:txBody>
      </p:sp>
    </p:spTree>
    <p:extLst>
      <p:ext uri="{BB962C8B-B14F-4D97-AF65-F5344CB8AC3E}">
        <p14:creationId xmlns:p14="http://schemas.microsoft.com/office/powerpoint/2010/main" val="353036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Results</a:t>
            </a:r>
          </a:p>
        </p:txBody>
      </p:sp>
    </p:spTree>
    <p:extLst>
      <p:ext uri="{BB962C8B-B14F-4D97-AF65-F5344CB8AC3E}">
        <p14:creationId xmlns:p14="http://schemas.microsoft.com/office/powerpoint/2010/main" val="183865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Conclusion</a:t>
            </a:r>
          </a:p>
        </p:txBody>
      </p:sp>
    </p:spTree>
    <p:extLst>
      <p:ext uri="{BB962C8B-B14F-4D97-AF65-F5344CB8AC3E}">
        <p14:creationId xmlns:p14="http://schemas.microsoft.com/office/powerpoint/2010/main" val="211038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a:xfrm>
            <a:off x="838199" y="1676400"/>
            <a:ext cx="103353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u="sng"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endParaRPr lang="en-US" sz="2000" u="none" dirty="0"/>
          </a:p>
          <a:p>
            <a:pPr marL="342900" indent="-342900">
              <a:spcBef>
                <a:spcPct val="0"/>
              </a:spcBef>
              <a:defRPr/>
            </a:pPr>
            <a:endParaRPr lang="en-US" sz="2000" dirty="0"/>
          </a:p>
          <a:p>
            <a:pPr marL="0" indent="0">
              <a:spcBef>
                <a:spcPct val="0"/>
              </a:spcBef>
              <a:buNone/>
              <a:defRPr/>
            </a:pPr>
            <a:r>
              <a:rPr lang="en-US" sz="2000" u="none" dirty="0"/>
              <a:t>     </a:t>
            </a:r>
          </a:p>
        </p:txBody>
      </p:sp>
      <p:sp>
        <p:nvSpPr>
          <p:cNvPr id="8" name="Rectangle 2">
            <a:extLst>
              <a:ext uri="{FF2B5EF4-FFF2-40B4-BE49-F238E27FC236}">
                <a16:creationId xmlns:a16="http://schemas.microsoft.com/office/drawing/2014/main" id="{6AD6872C-CD14-454E-9019-3A8888A6739D}"/>
              </a:ext>
            </a:extLst>
          </p:cNvPr>
          <p:cNvSpPr>
            <a:spLocks noGrp="1" noChangeArrowheads="1"/>
          </p:cNvSpPr>
          <p:nvPr>
            <p:ph type="title"/>
          </p:nvPr>
        </p:nvSpPr>
        <p:spPr>
          <a:xfrm>
            <a:off x="713678" y="778475"/>
            <a:ext cx="9268522" cy="1143000"/>
          </a:xfrm>
        </p:spPr>
        <p:txBody>
          <a:bodyPr/>
          <a:lstStyle/>
          <a:p>
            <a:r>
              <a:rPr lang="en-US" b="1" dirty="0"/>
              <a:t>References</a:t>
            </a:r>
          </a:p>
        </p:txBody>
      </p:sp>
    </p:spTree>
    <p:extLst>
      <p:ext uri="{BB962C8B-B14F-4D97-AF65-F5344CB8AC3E}">
        <p14:creationId xmlns:p14="http://schemas.microsoft.com/office/powerpoint/2010/main" val="766049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tExpo PPT template-instructions  -  Read-Only" id="{0926A92B-0166-4F86-8414-B8F4ED3A19E8}" vid="{A8940840-AB4E-4D18-ADEA-D29AE6A33E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180</Words>
  <Application>Microsoft Office PowerPoint</Application>
  <PresentationFormat>Widescreen</PresentationFormat>
  <Paragraphs>33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Office Theme</vt:lpstr>
      <vt:lpstr>Title  Author name(s) and school</vt:lpstr>
      <vt:lpstr>Presentation Instructions</vt:lpstr>
      <vt:lpstr>Abstract</vt:lpstr>
      <vt:lpstr>Introduction</vt:lpstr>
      <vt:lpstr>Testing Methodology</vt:lpstr>
      <vt:lpstr>Results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Katelyn Stanek</dc:creator>
  <cp:lastModifiedBy>Bo Wallace</cp:lastModifiedBy>
  <cp:revision>9</cp:revision>
  <dcterms:created xsi:type="dcterms:W3CDTF">2021-01-22T17:49:44Z</dcterms:created>
  <dcterms:modified xsi:type="dcterms:W3CDTF">2024-11-14T22:33:19Z</dcterms:modified>
</cp:coreProperties>
</file>