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0"/>
  </p:notesMasterIdLst>
  <p:handoutMasterIdLst>
    <p:handoutMasterId r:id="rId11"/>
  </p:handoutMasterIdLst>
  <p:sldIdLst>
    <p:sldId id="278" r:id="rId2"/>
    <p:sldId id="273" r:id="rId3"/>
    <p:sldId id="284" r:id="rId4"/>
    <p:sldId id="279" r:id="rId5"/>
    <p:sldId id="280" r:id="rId6"/>
    <p:sldId id="281" r:id="rId7"/>
    <p:sldId id="282" r:id="rId8"/>
    <p:sldId id="283"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984" autoAdjust="0"/>
    <p:restoredTop sz="94660"/>
  </p:normalViewPr>
  <p:slideViewPr>
    <p:cSldViewPr snapToGrid="0">
      <p:cViewPr varScale="1">
        <p:scale>
          <a:sx n="75" d="100"/>
          <a:sy n="75" d="100"/>
        </p:scale>
        <p:origin x="48" y="11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9FCA0454-BA1B-4BA2-807E-36260FB2BDC6}" type="datetimeFigureOut">
              <a:rPr lang="en-US" smtClean="0"/>
              <a:t>1/5/2026</a:t>
            </a:fld>
            <a:endParaRPr lang="en-US"/>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7A8C99E5-57E9-4396-A63A-9883AA496014}" type="slidenum">
              <a:rPr lang="en-US" smtClean="0"/>
              <a:t>‹#›</a:t>
            </a:fld>
            <a:endParaRPr lang="en-US"/>
          </a:p>
        </p:txBody>
      </p:sp>
    </p:spTree>
    <p:extLst>
      <p:ext uri="{BB962C8B-B14F-4D97-AF65-F5344CB8AC3E}">
        <p14:creationId xmlns:p14="http://schemas.microsoft.com/office/powerpoint/2010/main" val="2611346361"/>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A0044C6-87FD-4617-8988-8F1779443D62}" type="datetimeFigureOut">
              <a:rPr lang="en-US" smtClean="0"/>
              <a:t>1/5/2026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59E02DB-1948-4FEC-A7D7-9FB8026E3E9C}" type="slidenum">
              <a:rPr lang="en-US" smtClean="0"/>
              <a:t>‹#›</a:t>
            </a:fld>
            <a:endParaRPr lang="en-US"/>
          </a:p>
        </p:txBody>
      </p:sp>
    </p:spTree>
    <p:extLst>
      <p:ext uri="{BB962C8B-B14F-4D97-AF65-F5344CB8AC3E}">
        <p14:creationId xmlns:p14="http://schemas.microsoft.com/office/powerpoint/2010/main" val="3114723969"/>
      </p:ext>
    </p:extLst>
  </p:cSld>
  <p:clrMap bg1="lt1" tx1="dk1" bg2="lt2" tx2="dk2" accent1="accent1" accent2="accent2" accent3="accent3" accent4="accent4" accent5="accent5" accent6="accent6" hlink="hlink" folHlink="folHlink"/>
  <p:hf sldNum="0"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89359122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Rot="1" noChangeAspect="1" noChangeArrowheads="1" noTextEdit="1"/>
          </p:cNvSpPr>
          <p:nvPr>
            <p:ph type="sldImg"/>
          </p:nvPr>
        </p:nvSpPr>
        <p:spPr>
          <a:ln/>
        </p:spPr>
      </p:sp>
      <p:sp>
        <p:nvSpPr>
          <p:cNvPr id="14339" name="Rectangle 3"/>
          <p:cNvSpPr>
            <a:spLocks noGrp="1" noChangeArrowheads="1"/>
          </p:cNvSpPr>
          <p:nvPr>
            <p:ph type="body" idx="1"/>
          </p:nvPr>
        </p:nvSpPr>
        <p:spPr>
          <a:noFill/>
        </p:spPr>
        <p:txBody>
          <a:bodyPr/>
          <a:lstStyle/>
          <a:p>
            <a:endParaRPr lang="en-US"/>
          </a:p>
        </p:txBody>
      </p:sp>
    </p:spTree>
    <p:extLst>
      <p:ext uri="{BB962C8B-B14F-4D97-AF65-F5344CB8AC3E}">
        <p14:creationId xmlns:p14="http://schemas.microsoft.com/office/powerpoint/2010/main" val="259252878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65426459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5635837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93458232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82799968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76340694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031813805"/>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1795694"/>
            <a:ext cx="10363200" cy="2387600"/>
          </a:xfrm>
        </p:spPr>
        <p:txBody>
          <a:bodyPr anchor="b"/>
          <a:lstStyle>
            <a:lvl1pPr algn="ctr">
              <a:defRPr sz="3600"/>
            </a:lvl1pPr>
          </a:lstStyle>
          <a:p>
            <a:r>
              <a:rPr lang="en-US" dirty="0"/>
              <a:t>Click to edit Master title style</a:t>
            </a:r>
          </a:p>
        </p:txBody>
      </p:sp>
      <p:sp>
        <p:nvSpPr>
          <p:cNvPr id="3" name="Subtitle 2"/>
          <p:cNvSpPr>
            <a:spLocks noGrp="1"/>
          </p:cNvSpPr>
          <p:nvPr>
            <p:ph type="subTitle" idx="1"/>
          </p:nvPr>
        </p:nvSpPr>
        <p:spPr>
          <a:xfrm>
            <a:off x="1524000" y="4275369"/>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9" name="Footer Placeholder 23"/>
          <p:cNvSpPr txBox="1">
            <a:spLocks/>
          </p:cNvSpPr>
          <p:nvPr userDrawn="1"/>
        </p:nvSpPr>
        <p:spPr>
          <a:xfrm>
            <a:off x="6945815" y="211597"/>
            <a:ext cx="4876799" cy="695066"/>
          </a:xfrm>
          <a:prstGeom prst="rect">
            <a:avLst/>
          </a:prstGeom>
        </p:spPr>
        <p:txBody>
          <a:bodyPr vert="horz" lIns="91440" tIns="45720" rIns="91440" bIns="45720" rtlCol="0" anchor="ctr"/>
          <a:lstStyle>
            <a:defPPr>
              <a:defRPr lang="en-US"/>
            </a:defPPr>
            <a:lvl1pPr marL="0" algn="ctr" defTabSz="914400" rtl="0" eaLnBrk="1" latinLnBrk="0" hangingPunct="1">
              <a:defRPr sz="1600" kern="1200">
                <a:solidFill>
                  <a:schemeClr val="bg1"/>
                </a:solidFill>
                <a:latin typeface="Times New Roman" panose="02020603050405020304" pitchFamily="18" charset="0"/>
                <a:ea typeface="+mn-ea"/>
                <a:cs typeface="Times New Roman" panose="02020603050405020304" pitchFamily="18"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endParaRPr lang="en-US" sz="1400" cap="none" dirty="0">
              <a:solidFill>
                <a:schemeClr val="tx2">
                  <a:lumMod val="75000"/>
                </a:schemeClr>
              </a:solidFill>
              <a:latin typeface="Arial" panose="020B0604020202020204" pitchFamily="34" charset="0"/>
              <a:cs typeface="Arial" panose="020B0604020202020204" pitchFamily="34" charset="0"/>
            </a:endParaRPr>
          </a:p>
        </p:txBody>
      </p:sp>
      <p:pic>
        <p:nvPicPr>
          <p:cNvPr id="8" name="Picture 7">
            <a:extLst>
              <a:ext uri="{FF2B5EF4-FFF2-40B4-BE49-F238E27FC236}">
                <a16:creationId xmlns:a16="http://schemas.microsoft.com/office/drawing/2014/main" id="{9E193FAB-5B53-45BF-AA03-70E8A934555D}"/>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0" y="-14633"/>
            <a:ext cx="12191238" cy="6858000"/>
          </a:xfrm>
          <a:prstGeom prst="rect">
            <a:avLst/>
          </a:prstGeom>
        </p:spPr>
      </p:pic>
      <p:pic>
        <p:nvPicPr>
          <p:cNvPr id="5" name="Picture 4">
            <a:extLst>
              <a:ext uri="{FF2B5EF4-FFF2-40B4-BE49-F238E27FC236}">
                <a16:creationId xmlns:a16="http://schemas.microsoft.com/office/drawing/2014/main" id="{51A4CBC6-8C6D-4DAD-A6B9-E99B4A14FFD4}"/>
              </a:ext>
            </a:extLst>
          </p:cNvPr>
          <p:cNvPicPr>
            <a:picLocks noChangeAspect="1"/>
          </p:cNvPicPr>
          <p:nvPr userDrawn="1"/>
        </p:nvPicPr>
        <p:blipFill>
          <a:blip r:embed="rId3" cstate="print">
            <a:extLst>
              <a:ext uri="{28A0092B-C50C-407E-A947-70E740481C1C}">
                <a14:useLocalDpi xmlns:a14="http://schemas.microsoft.com/office/drawing/2010/main" val="0"/>
              </a:ext>
            </a:extLst>
          </a:blip>
          <a:srcRect/>
          <a:stretch/>
        </p:blipFill>
        <p:spPr>
          <a:xfrm>
            <a:off x="381" y="0"/>
            <a:ext cx="12191238" cy="6858000"/>
          </a:xfrm>
          <a:prstGeom prst="rect">
            <a:avLst/>
          </a:prstGeom>
        </p:spPr>
      </p:pic>
    </p:spTree>
    <p:extLst>
      <p:ext uri="{BB962C8B-B14F-4D97-AF65-F5344CB8AC3E}">
        <p14:creationId xmlns:p14="http://schemas.microsoft.com/office/powerpoint/2010/main" val="24373782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838200" y="788638"/>
            <a:ext cx="10515600" cy="1081843"/>
          </a:xfrm>
        </p:spPr>
        <p:txBody>
          <a:bodyPr/>
          <a:lstStyle/>
          <a:p>
            <a:r>
              <a:rPr lang="en-US" dirty="0"/>
              <a:t>Click to edit Master title style</a:t>
            </a:r>
          </a:p>
        </p:txBody>
      </p:sp>
      <p:sp>
        <p:nvSpPr>
          <p:cNvPr id="3" name="Content Placeholder 2"/>
          <p:cNvSpPr>
            <a:spLocks noGrp="1"/>
          </p:cNvSpPr>
          <p:nvPr>
            <p:ph idx="1"/>
          </p:nvPr>
        </p:nvSpPr>
        <p:spPr>
          <a:xfrm>
            <a:off x="838200" y="1956206"/>
            <a:ext cx="10515600" cy="411956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262098403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846513" y="785521"/>
            <a:ext cx="10515600" cy="924682"/>
          </a:xfrm>
        </p:spPr>
        <p:txBody>
          <a:bodyPr/>
          <a:lstStyle/>
          <a:p>
            <a:r>
              <a:rPr lang="en-US"/>
              <a:t>Click to edit Master title style</a:t>
            </a:r>
            <a:endParaRPr lang="en-US" dirty="0"/>
          </a:p>
        </p:txBody>
      </p:sp>
      <p:sp>
        <p:nvSpPr>
          <p:cNvPr id="3" name="Content Placeholder 2"/>
          <p:cNvSpPr>
            <a:spLocks noGrp="1"/>
          </p:cNvSpPr>
          <p:nvPr>
            <p:ph sz="half" idx="1"/>
          </p:nvPr>
        </p:nvSpPr>
        <p:spPr>
          <a:xfrm>
            <a:off x="846513" y="1838339"/>
            <a:ext cx="5181600" cy="4715556"/>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80513" y="1838339"/>
            <a:ext cx="5181600" cy="4715556"/>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59250688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8200" y="778256"/>
            <a:ext cx="10515600" cy="900114"/>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8201" y="1832810"/>
            <a:ext cx="5157787" cy="111714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8201" y="2949956"/>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0615" y="1832810"/>
            <a:ext cx="5183188" cy="111714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0615" y="2949956"/>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42513870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778476"/>
            <a:ext cx="3932237" cy="12954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778477"/>
            <a:ext cx="6172200" cy="5099056"/>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73876"/>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Tree>
    <p:extLst>
      <p:ext uri="{BB962C8B-B14F-4D97-AF65-F5344CB8AC3E}">
        <p14:creationId xmlns:p14="http://schemas.microsoft.com/office/powerpoint/2010/main" val="256036845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781050"/>
            <a:ext cx="3932237" cy="1276350"/>
          </a:xfrm>
        </p:spPr>
        <p:txBody>
          <a:bodyPr anchor="b"/>
          <a:lstStyle>
            <a:lvl1pPr>
              <a:defRPr sz="3200"/>
            </a:lvl1pPr>
          </a:lstStyle>
          <a:p>
            <a:r>
              <a:rPr lang="en-US" dirty="0"/>
              <a:t>Click to edit Master title style</a:t>
            </a:r>
          </a:p>
        </p:txBody>
      </p:sp>
      <p:sp>
        <p:nvSpPr>
          <p:cNvPr id="3" name="Picture Placeholder 2"/>
          <p:cNvSpPr>
            <a:spLocks noGrp="1" noChangeAspect="1"/>
          </p:cNvSpPr>
          <p:nvPr>
            <p:ph type="pic" idx="1"/>
          </p:nvPr>
        </p:nvSpPr>
        <p:spPr>
          <a:xfrm>
            <a:off x="5183188" y="781051"/>
            <a:ext cx="6172200" cy="5080006"/>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Tree>
    <p:extLst>
      <p:ext uri="{BB962C8B-B14F-4D97-AF65-F5344CB8AC3E}">
        <p14:creationId xmlns:p14="http://schemas.microsoft.com/office/powerpoint/2010/main" val="48577213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92460825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49840" y="882953"/>
            <a:ext cx="2628900" cy="5414964"/>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63141" y="882955"/>
            <a:ext cx="7734300" cy="5414963"/>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18450422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image" Target="../media/image1.jpeg"/><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2073655"/>
            <a:ext cx="10515600" cy="924682"/>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3203299"/>
            <a:ext cx="10515600" cy="2615105"/>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pic>
        <p:nvPicPr>
          <p:cNvPr id="6" name="Picture 5">
            <a:extLst>
              <a:ext uri="{FF2B5EF4-FFF2-40B4-BE49-F238E27FC236}">
                <a16:creationId xmlns:a16="http://schemas.microsoft.com/office/drawing/2014/main" id="{2D1B4DFA-22C9-4332-ACE8-6FD9A8C14972}"/>
              </a:ext>
            </a:extLst>
          </p:cNvPr>
          <p:cNvPicPr>
            <a:picLocks noChangeAspect="1"/>
          </p:cNvPicPr>
          <p:nvPr userDrawn="1"/>
        </p:nvPicPr>
        <p:blipFill>
          <a:blip r:embed="rId10" cstate="print">
            <a:extLst>
              <a:ext uri="{28A0092B-C50C-407E-A947-70E740481C1C}">
                <a14:useLocalDpi xmlns:a14="http://schemas.microsoft.com/office/drawing/2010/main" val="0"/>
              </a:ext>
            </a:extLst>
          </a:blip>
          <a:srcRect/>
          <a:stretch/>
        </p:blipFill>
        <p:spPr>
          <a:xfrm>
            <a:off x="381" y="0"/>
            <a:ext cx="12191238" cy="6858000"/>
          </a:xfrm>
          <a:prstGeom prst="rect">
            <a:avLst/>
          </a:prstGeom>
        </p:spPr>
      </p:pic>
    </p:spTree>
    <p:extLst>
      <p:ext uri="{BB962C8B-B14F-4D97-AF65-F5344CB8AC3E}">
        <p14:creationId xmlns:p14="http://schemas.microsoft.com/office/powerpoint/2010/main" val="48962653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4" r:id="rId3"/>
    <p:sldLayoutId id="2147483665" r:id="rId4"/>
    <p:sldLayoutId id="2147483668" r:id="rId5"/>
    <p:sldLayoutId id="2147483669" r:id="rId6"/>
    <p:sldLayoutId id="2147483670" r:id="rId7"/>
    <p:sldLayoutId id="2147483671" r:id="rId8"/>
  </p:sldLayoutIdLst>
  <p:hf sldNum="0" hdr="0" ftr="0" dt="0"/>
  <p:txStyles>
    <p:titleStyle>
      <a:lvl1pPr algn="l" defTabSz="914400" rtl="0" eaLnBrk="1" latinLnBrk="0" hangingPunct="1">
        <a:lnSpc>
          <a:spcPct val="90000"/>
        </a:lnSpc>
        <a:spcBef>
          <a:spcPct val="0"/>
        </a:spcBef>
        <a:buNone/>
        <a:defRPr sz="3200" kern="1200">
          <a:solidFill>
            <a:schemeClr val="tx1"/>
          </a:solidFill>
          <a:latin typeface="Arial" panose="020B0604020202020204" pitchFamily="34" charset="0"/>
          <a:ea typeface="+mj-ea"/>
          <a:cs typeface="Arial" panose="020B0604020202020204" pitchFamily="34"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xml"/><Relationship Id="rId1" Type="http://schemas.openxmlformats.org/officeDocument/2006/relationships/slideLayout" Target="../slideLayouts/slideLayout2.xml"/><Relationship Id="rId5" Type="http://schemas.openxmlformats.org/officeDocument/2006/relationships/image" Target="../media/image6.jpeg"/><Relationship Id="rId4" Type="http://schemas.openxmlformats.org/officeDocument/2006/relationships/image" Target="../media/image5.jpeg"/></Relationships>
</file>

<file path=ppt/slides/_rels/slide2.xml.rels><?xml version="1.0" encoding="UTF-8" standalone="yes"?>
<Relationships xmlns="http://schemas.openxmlformats.org/package/2006/relationships"><Relationship Id="rId3" Type="http://schemas.openxmlformats.org/officeDocument/2006/relationships/hyperlink" Target="mailto:bwallace@afsinc.org"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txBox="1">
            <a:spLocks noChangeArrowheads="1"/>
          </p:cNvSpPr>
          <p:nvPr/>
        </p:nvSpPr>
        <p:spPr>
          <a:xfrm>
            <a:off x="838199" y="1676400"/>
            <a:ext cx="10335323" cy="4495800"/>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400" u="sng" kern="1200" baseline="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spcBef>
                <a:spcPct val="0"/>
              </a:spcBef>
              <a:defRPr/>
            </a:pPr>
            <a:endParaRPr lang="en-US" sz="2000" u="none" dirty="0"/>
          </a:p>
          <a:p>
            <a:pPr marL="342900" indent="-342900">
              <a:spcBef>
                <a:spcPct val="0"/>
              </a:spcBef>
              <a:defRPr/>
            </a:pPr>
            <a:endParaRPr lang="en-US" sz="2000" dirty="0"/>
          </a:p>
          <a:p>
            <a:pPr marL="0" indent="0">
              <a:spcBef>
                <a:spcPct val="0"/>
              </a:spcBef>
              <a:buNone/>
              <a:defRPr/>
            </a:pPr>
            <a:r>
              <a:rPr lang="en-US" sz="2000" u="none" dirty="0"/>
              <a:t>     </a:t>
            </a:r>
          </a:p>
        </p:txBody>
      </p:sp>
      <p:sp>
        <p:nvSpPr>
          <p:cNvPr id="8" name="Rectangle 2">
            <a:extLst>
              <a:ext uri="{FF2B5EF4-FFF2-40B4-BE49-F238E27FC236}">
                <a16:creationId xmlns:a16="http://schemas.microsoft.com/office/drawing/2014/main" id="{6AD6872C-CD14-454E-9019-3A8888A6739D}"/>
              </a:ext>
            </a:extLst>
          </p:cNvPr>
          <p:cNvSpPr>
            <a:spLocks noGrp="1" noChangeArrowheads="1"/>
          </p:cNvSpPr>
          <p:nvPr>
            <p:ph type="title"/>
          </p:nvPr>
        </p:nvSpPr>
        <p:spPr>
          <a:xfrm>
            <a:off x="0" y="800100"/>
            <a:ext cx="12191999" cy="4336865"/>
          </a:xfrm>
        </p:spPr>
        <p:txBody>
          <a:bodyPr>
            <a:normAutofit/>
          </a:bodyPr>
          <a:lstStyle/>
          <a:p>
            <a:pPr algn="ctr"/>
            <a:r>
              <a:rPr lang="en-US" sz="4400" b="1" dirty="0"/>
              <a:t>Title</a:t>
            </a:r>
            <a:br>
              <a:rPr lang="en-US" sz="4000" b="1" dirty="0"/>
            </a:br>
            <a:br>
              <a:rPr lang="en-US" sz="4000" b="1" dirty="0"/>
            </a:br>
            <a:r>
              <a:rPr lang="en-US" dirty="0"/>
              <a:t>Author name(s) and school</a:t>
            </a:r>
          </a:p>
        </p:txBody>
      </p:sp>
      <p:pic>
        <p:nvPicPr>
          <p:cNvPr id="2050" name="Picture 2" descr="IJOM">
            <a:extLst>
              <a:ext uri="{FF2B5EF4-FFF2-40B4-BE49-F238E27FC236}">
                <a16:creationId xmlns:a16="http://schemas.microsoft.com/office/drawing/2014/main" id="{11E60085-CFC0-43CB-AD5C-FF207C876919}"/>
              </a:ext>
            </a:extLst>
          </p:cNvPr>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bwMode="auto">
          <a:xfrm>
            <a:off x="838199" y="5494257"/>
            <a:ext cx="2295554" cy="1002392"/>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5" descr="Icon&#10;&#10;Description automatically generated">
            <a:extLst>
              <a:ext uri="{FF2B5EF4-FFF2-40B4-BE49-F238E27FC236}">
                <a16:creationId xmlns:a16="http://schemas.microsoft.com/office/drawing/2014/main" id="{2F179725-FFD2-4190-94F1-66A03F19EF97}"/>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185216" y="5328064"/>
            <a:ext cx="1168585" cy="1168585"/>
          </a:xfrm>
          <a:prstGeom prst="rect">
            <a:avLst/>
          </a:prstGeom>
        </p:spPr>
      </p:pic>
      <p:pic>
        <p:nvPicPr>
          <p:cNvPr id="2" name="Picture 1" descr="A logo for a company&#10;&#10;AI-generated content may be incorrect.">
            <a:extLst>
              <a:ext uri="{FF2B5EF4-FFF2-40B4-BE49-F238E27FC236}">
                <a16:creationId xmlns:a16="http://schemas.microsoft.com/office/drawing/2014/main" id="{86051050-9C45-F3AC-01CF-695967DFE6F1}"/>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4714541" y="5136965"/>
            <a:ext cx="2582637" cy="1314729"/>
          </a:xfrm>
          <a:prstGeom prst="rect">
            <a:avLst/>
          </a:prstGeom>
        </p:spPr>
      </p:pic>
    </p:spTree>
    <p:extLst>
      <p:ext uri="{BB962C8B-B14F-4D97-AF65-F5344CB8AC3E}">
        <p14:creationId xmlns:p14="http://schemas.microsoft.com/office/powerpoint/2010/main" val="127000302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a:xfrm>
            <a:off x="713678" y="778475"/>
            <a:ext cx="9268522" cy="1143000"/>
          </a:xfrm>
        </p:spPr>
        <p:txBody>
          <a:bodyPr/>
          <a:lstStyle/>
          <a:p>
            <a:r>
              <a:rPr lang="en-US" b="1" dirty="0"/>
              <a:t>Presentation Instructions</a:t>
            </a:r>
          </a:p>
        </p:txBody>
      </p:sp>
      <p:sp>
        <p:nvSpPr>
          <p:cNvPr id="4100" name="Rectangle 3"/>
          <p:cNvSpPr>
            <a:spLocks noGrp="1" noChangeArrowheads="1"/>
          </p:cNvSpPr>
          <p:nvPr>
            <p:ph idx="1"/>
          </p:nvPr>
        </p:nvSpPr>
        <p:spPr>
          <a:xfrm>
            <a:off x="713678" y="1921475"/>
            <a:ext cx="10537902" cy="4572000"/>
          </a:xfrm>
        </p:spPr>
        <p:txBody>
          <a:bodyPr>
            <a:normAutofit fontScale="70000" lnSpcReduction="20000"/>
          </a:bodyPr>
          <a:lstStyle/>
          <a:p>
            <a:pPr>
              <a:lnSpc>
                <a:spcPct val="120000"/>
              </a:lnSpc>
              <a:spcAft>
                <a:spcPct val="50000"/>
              </a:spcAft>
              <a:defRPr/>
            </a:pPr>
            <a:r>
              <a:rPr lang="en-US" sz="2900" dirty="0">
                <a:latin typeface="Verdana" pitchFamily="34" charset="0"/>
              </a:rPr>
              <a:t>Please do not alter the master template. You may add or delete slides as needed. The slides that follow are in order of presentation, from Abstract to References. Please delete this slide after you have read the instructions.</a:t>
            </a:r>
          </a:p>
          <a:p>
            <a:pPr>
              <a:lnSpc>
                <a:spcPct val="120000"/>
              </a:lnSpc>
              <a:spcAft>
                <a:spcPct val="50000"/>
              </a:spcAft>
              <a:defRPr/>
            </a:pPr>
            <a:r>
              <a:rPr lang="en-US" sz="2900" dirty="0">
                <a:latin typeface="Verdana" pitchFamily="34" charset="0"/>
              </a:rPr>
              <a:t>You may use the sample slides in this template by importing tables, charts, and photos. You are free to add text and other media as needed. To record narration for your presentation, select Slide Show&gt;Record Slide Show&gt;Record From Beginning. (It is not necessary to keep your camera on while recording the voiceover. If you have a camera, please turn it off in the recording screen.)</a:t>
            </a:r>
          </a:p>
          <a:p>
            <a:pPr>
              <a:lnSpc>
                <a:spcPct val="120000"/>
              </a:lnSpc>
              <a:spcAft>
                <a:spcPct val="50000"/>
              </a:spcAft>
              <a:defRPr/>
            </a:pPr>
            <a:r>
              <a:rPr lang="en-US" sz="2900" b="0" dirty="0">
                <a:latin typeface="Verdana" pitchFamily="34" charset="0"/>
              </a:rPr>
              <a:t>For questions, or to submit your presentation, email Bo Wallace at </a:t>
            </a:r>
            <a:r>
              <a:rPr lang="en-US" sz="2900" b="0" dirty="0">
                <a:latin typeface="Verdana" pitchFamily="34" charset="0"/>
                <a:hlinkClick r:id="rId3"/>
              </a:rPr>
              <a:t>bwallace@afsin</a:t>
            </a:r>
            <a:r>
              <a:rPr lang="en-US" sz="2900" dirty="0">
                <a:latin typeface="Verdana" pitchFamily="34" charset="0"/>
                <a:hlinkClick r:id="rId3"/>
              </a:rPr>
              <a:t>c.org</a:t>
            </a:r>
            <a:r>
              <a:rPr lang="en-US" sz="2900" b="1" dirty="0">
                <a:latin typeface="Verdana" pitchFamily="34" charset="0"/>
              </a:rPr>
              <a:t>. The presentation submission deadline is Friday, March 6, 2026.</a:t>
            </a:r>
            <a:endParaRPr lang="en-US" b="1" dirty="0"/>
          </a:p>
          <a:p>
            <a:pPr>
              <a:defRPr/>
            </a:pPr>
            <a:endParaRPr lang="en-US" b="0" dirty="0"/>
          </a:p>
        </p:txBody>
      </p:sp>
      <p:sp>
        <p:nvSpPr>
          <p:cNvPr id="5124" name="TextBox 1"/>
          <p:cNvSpPr txBox="1">
            <a:spLocks noChangeArrowheads="1"/>
          </p:cNvSpPr>
          <p:nvPr/>
        </p:nvSpPr>
        <p:spPr bwMode="auto">
          <a:xfrm>
            <a:off x="2590800" y="6319839"/>
            <a:ext cx="7010400"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ctr"/>
            <a:r>
              <a:rPr lang="en-US" sz="1200" b="1" i="1">
                <a:latin typeface="Verdana" pitchFamily="34" charset="0"/>
              </a:rPr>
              <a:t>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marL="0" indent="0">
              <a:buNone/>
            </a:pPr>
            <a:endParaRPr lang="en-US" dirty="0"/>
          </a:p>
        </p:txBody>
      </p:sp>
      <p:sp>
        <p:nvSpPr>
          <p:cNvPr id="4" name="Rectangle 3"/>
          <p:cNvSpPr txBox="1">
            <a:spLocks noChangeArrowheads="1"/>
          </p:cNvSpPr>
          <p:nvPr/>
        </p:nvSpPr>
        <p:spPr>
          <a:xfrm>
            <a:off x="838199" y="1676400"/>
            <a:ext cx="10335323" cy="4495800"/>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400" u="sng" kern="1200" baseline="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spcBef>
                <a:spcPct val="0"/>
              </a:spcBef>
              <a:defRPr/>
            </a:pPr>
            <a:endParaRPr lang="en-US" sz="2000" u="none" dirty="0"/>
          </a:p>
          <a:p>
            <a:pPr marL="342900" indent="-342900">
              <a:spcBef>
                <a:spcPct val="0"/>
              </a:spcBef>
              <a:defRPr/>
            </a:pPr>
            <a:endParaRPr lang="en-US" sz="2000" dirty="0"/>
          </a:p>
          <a:p>
            <a:pPr marL="0" indent="0">
              <a:spcBef>
                <a:spcPct val="0"/>
              </a:spcBef>
              <a:buNone/>
              <a:defRPr/>
            </a:pPr>
            <a:r>
              <a:rPr lang="en-US" sz="2000" u="none" dirty="0"/>
              <a:t>     </a:t>
            </a:r>
          </a:p>
        </p:txBody>
      </p:sp>
      <p:sp>
        <p:nvSpPr>
          <p:cNvPr id="8" name="Rectangle 2">
            <a:extLst>
              <a:ext uri="{FF2B5EF4-FFF2-40B4-BE49-F238E27FC236}">
                <a16:creationId xmlns:a16="http://schemas.microsoft.com/office/drawing/2014/main" id="{6AD6872C-CD14-454E-9019-3A8888A6739D}"/>
              </a:ext>
            </a:extLst>
          </p:cNvPr>
          <p:cNvSpPr>
            <a:spLocks noGrp="1" noChangeArrowheads="1"/>
          </p:cNvSpPr>
          <p:nvPr>
            <p:ph type="title"/>
          </p:nvPr>
        </p:nvSpPr>
        <p:spPr>
          <a:xfrm>
            <a:off x="713678" y="778475"/>
            <a:ext cx="9268522" cy="1143000"/>
          </a:xfrm>
        </p:spPr>
        <p:txBody>
          <a:bodyPr/>
          <a:lstStyle/>
          <a:p>
            <a:r>
              <a:rPr lang="en-US" b="1" dirty="0"/>
              <a:t>Abstract</a:t>
            </a:r>
          </a:p>
        </p:txBody>
      </p:sp>
    </p:spTree>
    <p:extLst>
      <p:ext uri="{BB962C8B-B14F-4D97-AF65-F5344CB8AC3E}">
        <p14:creationId xmlns:p14="http://schemas.microsoft.com/office/powerpoint/2010/main" val="80754636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marL="0" indent="0">
              <a:buNone/>
            </a:pPr>
            <a:endParaRPr lang="en-US" dirty="0"/>
          </a:p>
        </p:txBody>
      </p:sp>
      <p:sp>
        <p:nvSpPr>
          <p:cNvPr id="4" name="Rectangle 3"/>
          <p:cNvSpPr txBox="1">
            <a:spLocks noChangeArrowheads="1"/>
          </p:cNvSpPr>
          <p:nvPr/>
        </p:nvSpPr>
        <p:spPr>
          <a:xfrm>
            <a:off x="838199" y="1676400"/>
            <a:ext cx="10335323" cy="4495800"/>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400" u="sng" kern="1200" baseline="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spcBef>
                <a:spcPct val="0"/>
              </a:spcBef>
              <a:defRPr/>
            </a:pPr>
            <a:endParaRPr lang="en-US" sz="2000" u="none" dirty="0"/>
          </a:p>
          <a:p>
            <a:pPr marL="342900" indent="-342900">
              <a:spcBef>
                <a:spcPct val="0"/>
              </a:spcBef>
              <a:defRPr/>
            </a:pPr>
            <a:endParaRPr lang="en-US" sz="2000" dirty="0"/>
          </a:p>
          <a:p>
            <a:pPr marL="0" indent="0">
              <a:spcBef>
                <a:spcPct val="0"/>
              </a:spcBef>
              <a:buNone/>
              <a:defRPr/>
            </a:pPr>
            <a:r>
              <a:rPr lang="en-US" sz="2000" u="none" dirty="0"/>
              <a:t>     </a:t>
            </a:r>
          </a:p>
        </p:txBody>
      </p:sp>
      <p:sp>
        <p:nvSpPr>
          <p:cNvPr id="8" name="Rectangle 2">
            <a:extLst>
              <a:ext uri="{FF2B5EF4-FFF2-40B4-BE49-F238E27FC236}">
                <a16:creationId xmlns:a16="http://schemas.microsoft.com/office/drawing/2014/main" id="{6AD6872C-CD14-454E-9019-3A8888A6739D}"/>
              </a:ext>
            </a:extLst>
          </p:cNvPr>
          <p:cNvSpPr>
            <a:spLocks noGrp="1" noChangeArrowheads="1"/>
          </p:cNvSpPr>
          <p:nvPr>
            <p:ph type="title"/>
          </p:nvPr>
        </p:nvSpPr>
        <p:spPr>
          <a:xfrm>
            <a:off x="713678" y="778475"/>
            <a:ext cx="9268522" cy="1143000"/>
          </a:xfrm>
        </p:spPr>
        <p:txBody>
          <a:bodyPr/>
          <a:lstStyle/>
          <a:p>
            <a:r>
              <a:rPr lang="en-US" b="1" dirty="0"/>
              <a:t>Introduction</a:t>
            </a:r>
          </a:p>
        </p:txBody>
      </p:sp>
    </p:spTree>
    <p:extLst>
      <p:ext uri="{BB962C8B-B14F-4D97-AF65-F5344CB8AC3E}">
        <p14:creationId xmlns:p14="http://schemas.microsoft.com/office/powerpoint/2010/main" val="306227985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marL="0" indent="0">
              <a:buNone/>
            </a:pPr>
            <a:endParaRPr lang="en-US" dirty="0"/>
          </a:p>
        </p:txBody>
      </p:sp>
      <p:sp>
        <p:nvSpPr>
          <p:cNvPr id="4" name="Rectangle 3"/>
          <p:cNvSpPr txBox="1">
            <a:spLocks noChangeArrowheads="1"/>
          </p:cNvSpPr>
          <p:nvPr/>
        </p:nvSpPr>
        <p:spPr>
          <a:xfrm>
            <a:off x="838199" y="1676400"/>
            <a:ext cx="10335323" cy="4495800"/>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400" u="sng" kern="1200" baseline="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spcBef>
                <a:spcPct val="0"/>
              </a:spcBef>
              <a:defRPr/>
            </a:pPr>
            <a:endParaRPr lang="en-US" sz="2000" u="none" dirty="0"/>
          </a:p>
          <a:p>
            <a:pPr marL="342900" indent="-342900">
              <a:spcBef>
                <a:spcPct val="0"/>
              </a:spcBef>
              <a:defRPr/>
            </a:pPr>
            <a:endParaRPr lang="en-US" sz="2000" dirty="0"/>
          </a:p>
          <a:p>
            <a:pPr marL="0" indent="0">
              <a:spcBef>
                <a:spcPct val="0"/>
              </a:spcBef>
              <a:buNone/>
              <a:defRPr/>
            </a:pPr>
            <a:r>
              <a:rPr lang="en-US" sz="2000" u="none" dirty="0"/>
              <a:t>     </a:t>
            </a:r>
          </a:p>
        </p:txBody>
      </p:sp>
      <p:sp>
        <p:nvSpPr>
          <p:cNvPr id="8" name="Rectangle 2">
            <a:extLst>
              <a:ext uri="{FF2B5EF4-FFF2-40B4-BE49-F238E27FC236}">
                <a16:creationId xmlns:a16="http://schemas.microsoft.com/office/drawing/2014/main" id="{6AD6872C-CD14-454E-9019-3A8888A6739D}"/>
              </a:ext>
            </a:extLst>
          </p:cNvPr>
          <p:cNvSpPr>
            <a:spLocks noGrp="1" noChangeArrowheads="1"/>
          </p:cNvSpPr>
          <p:nvPr>
            <p:ph type="title"/>
          </p:nvPr>
        </p:nvSpPr>
        <p:spPr>
          <a:xfrm>
            <a:off x="713678" y="778475"/>
            <a:ext cx="9268522" cy="1143000"/>
          </a:xfrm>
        </p:spPr>
        <p:txBody>
          <a:bodyPr/>
          <a:lstStyle/>
          <a:p>
            <a:r>
              <a:rPr lang="en-US" b="1" dirty="0"/>
              <a:t>Testing Methodology</a:t>
            </a:r>
          </a:p>
        </p:txBody>
      </p:sp>
    </p:spTree>
    <p:extLst>
      <p:ext uri="{BB962C8B-B14F-4D97-AF65-F5344CB8AC3E}">
        <p14:creationId xmlns:p14="http://schemas.microsoft.com/office/powerpoint/2010/main" val="353036649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marL="0" indent="0">
              <a:buNone/>
            </a:pPr>
            <a:endParaRPr lang="en-US" dirty="0"/>
          </a:p>
        </p:txBody>
      </p:sp>
      <p:sp>
        <p:nvSpPr>
          <p:cNvPr id="4" name="Rectangle 3"/>
          <p:cNvSpPr txBox="1">
            <a:spLocks noChangeArrowheads="1"/>
          </p:cNvSpPr>
          <p:nvPr/>
        </p:nvSpPr>
        <p:spPr>
          <a:xfrm>
            <a:off x="838199" y="1676400"/>
            <a:ext cx="10335323" cy="4495800"/>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400" u="sng" kern="1200" baseline="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spcBef>
                <a:spcPct val="0"/>
              </a:spcBef>
              <a:defRPr/>
            </a:pPr>
            <a:endParaRPr lang="en-US" sz="2000" u="none" dirty="0"/>
          </a:p>
          <a:p>
            <a:pPr marL="342900" indent="-342900">
              <a:spcBef>
                <a:spcPct val="0"/>
              </a:spcBef>
              <a:defRPr/>
            </a:pPr>
            <a:endParaRPr lang="en-US" sz="2000" dirty="0"/>
          </a:p>
          <a:p>
            <a:pPr marL="0" indent="0">
              <a:spcBef>
                <a:spcPct val="0"/>
              </a:spcBef>
              <a:buNone/>
              <a:defRPr/>
            </a:pPr>
            <a:r>
              <a:rPr lang="en-US" sz="2000" u="none" dirty="0"/>
              <a:t>     </a:t>
            </a:r>
          </a:p>
        </p:txBody>
      </p:sp>
      <p:sp>
        <p:nvSpPr>
          <p:cNvPr id="8" name="Rectangle 2">
            <a:extLst>
              <a:ext uri="{FF2B5EF4-FFF2-40B4-BE49-F238E27FC236}">
                <a16:creationId xmlns:a16="http://schemas.microsoft.com/office/drawing/2014/main" id="{6AD6872C-CD14-454E-9019-3A8888A6739D}"/>
              </a:ext>
            </a:extLst>
          </p:cNvPr>
          <p:cNvSpPr>
            <a:spLocks noGrp="1" noChangeArrowheads="1"/>
          </p:cNvSpPr>
          <p:nvPr>
            <p:ph type="title"/>
          </p:nvPr>
        </p:nvSpPr>
        <p:spPr>
          <a:xfrm>
            <a:off x="713678" y="778475"/>
            <a:ext cx="9268522" cy="1143000"/>
          </a:xfrm>
        </p:spPr>
        <p:txBody>
          <a:bodyPr/>
          <a:lstStyle/>
          <a:p>
            <a:r>
              <a:rPr lang="en-US" b="1" dirty="0"/>
              <a:t>Results</a:t>
            </a:r>
          </a:p>
        </p:txBody>
      </p:sp>
    </p:spTree>
    <p:extLst>
      <p:ext uri="{BB962C8B-B14F-4D97-AF65-F5344CB8AC3E}">
        <p14:creationId xmlns:p14="http://schemas.microsoft.com/office/powerpoint/2010/main" val="183865216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marL="0" indent="0">
              <a:buNone/>
            </a:pPr>
            <a:endParaRPr lang="en-US" dirty="0"/>
          </a:p>
        </p:txBody>
      </p:sp>
      <p:sp>
        <p:nvSpPr>
          <p:cNvPr id="4" name="Rectangle 3"/>
          <p:cNvSpPr txBox="1">
            <a:spLocks noChangeArrowheads="1"/>
          </p:cNvSpPr>
          <p:nvPr/>
        </p:nvSpPr>
        <p:spPr>
          <a:xfrm>
            <a:off x="838199" y="1676400"/>
            <a:ext cx="10335323" cy="4495800"/>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400" u="sng" kern="1200" baseline="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spcBef>
                <a:spcPct val="0"/>
              </a:spcBef>
              <a:defRPr/>
            </a:pPr>
            <a:endParaRPr lang="en-US" sz="2000" u="none" dirty="0"/>
          </a:p>
          <a:p>
            <a:pPr marL="342900" indent="-342900">
              <a:spcBef>
                <a:spcPct val="0"/>
              </a:spcBef>
              <a:defRPr/>
            </a:pPr>
            <a:endParaRPr lang="en-US" sz="2000" dirty="0"/>
          </a:p>
          <a:p>
            <a:pPr marL="0" indent="0">
              <a:spcBef>
                <a:spcPct val="0"/>
              </a:spcBef>
              <a:buNone/>
              <a:defRPr/>
            </a:pPr>
            <a:r>
              <a:rPr lang="en-US" sz="2000" u="none" dirty="0"/>
              <a:t>     </a:t>
            </a:r>
          </a:p>
        </p:txBody>
      </p:sp>
      <p:sp>
        <p:nvSpPr>
          <p:cNvPr id="8" name="Rectangle 2">
            <a:extLst>
              <a:ext uri="{FF2B5EF4-FFF2-40B4-BE49-F238E27FC236}">
                <a16:creationId xmlns:a16="http://schemas.microsoft.com/office/drawing/2014/main" id="{6AD6872C-CD14-454E-9019-3A8888A6739D}"/>
              </a:ext>
            </a:extLst>
          </p:cNvPr>
          <p:cNvSpPr>
            <a:spLocks noGrp="1" noChangeArrowheads="1"/>
          </p:cNvSpPr>
          <p:nvPr>
            <p:ph type="title"/>
          </p:nvPr>
        </p:nvSpPr>
        <p:spPr>
          <a:xfrm>
            <a:off x="713678" y="778475"/>
            <a:ext cx="9268522" cy="1143000"/>
          </a:xfrm>
        </p:spPr>
        <p:txBody>
          <a:bodyPr/>
          <a:lstStyle/>
          <a:p>
            <a:r>
              <a:rPr lang="en-US" b="1" dirty="0"/>
              <a:t>Conclusion</a:t>
            </a:r>
          </a:p>
        </p:txBody>
      </p:sp>
    </p:spTree>
    <p:extLst>
      <p:ext uri="{BB962C8B-B14F-4D97-AF65-F5344CB8AC3E}">
        <p14:creationId xmlns:p14="http://schemas.microsoft.com/office/powerpoint/2010/main" val="211038034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marL="0" indent="0">
              <a:buNone/>
            </a:pPr>
            <a:endParaRPr lang="en-US" dirty="0"/>
          </a:p>
        </p:txBody>
      </p:sp>
      <p:sp>
        <p:nvSpPr>
          <p:cNvPr id="4" name="Rectangle 3"/>
          <p:cNvSpPr txBox="1">
            <a:spLocks noChangeArrowheads="1"/>
          </p:cNvSpPr>
          <p:nvPr/>
        </p:nvSpPr>
        <p:spPr>
          <a:xfrm>
            <a:off x="838199" y="1676400"/>
            <a:ext cx="10335323" cy="4495800"/>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400" u="sng" kern="1200" baseline="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spcBef>
                <a:spcPct val="0"/>
              </a:spcBef>
              <a:defRPr/>
            </a:pPr>
            <a:endParaRPr lang="en-US" sz="2000" u="none" dirty="0"/>
          </a:p>
          <a:p>
            <a:pPr marL="342900" indent="-342900">
              <a:spcBef>
                <a:spcPct val="0"/>
              </a:spcBef>
              <a:defRPr/>
            </a:pPr>
            <a:endParaRPr lang="en-US" sz="2000" dirty="0"/>
          </a:p>
          <a:p>
            <a:pPr marL="0" indent="0">
              <a:spcBef>
                <a:spcPct val="0"/>
              </a:spcBef>
              <a:buNone/>
              <a:defRPr/>
            </a:pPr>
            <a:r>
              <a:rPr lang="en-US" sz="2000" u="none" dirty="0"/>
              <a:t>     </a:t>
            </a:r>
          </a:p>
        </p:txBody>
      </p:sp>
      <p:sp>
        <p:nvSpPr>
          <p:cNvPr id="8" name="Rectangle 2">
            <a:extLst>
              <a:ext uri="{FF2B5EF4-FFF2-40B4-BE49-F238E27FC236}">
                <a16:creationId xmlns:a16="http://schemas.microsoft.com/office/drawing/2014/main" id="{6AD6872C-CD14-454E-9019-3A8888A6739D}"/>
              </a:ext>
            </a:extLst>
          </p:cNvPr>
          <p:cNvSpPr>
            <a:spLocks noGrp="1" noChangeArrowheads="1"/>
          </p:cNvSpPr>
          <p:nvPr>
            <p:ph type="title"/>
          </p:nvPr>
        </p:nvSpPr>
        <p:spPr>
          <a:xfrm>
            <a:off x="713678" y="778475"/>
            <a:ext cx="9268522" cy="1143000"/>
          </a:xfrm>
        </p:spPr>
        <p:txBody>
          <a:bodyPr/>
          <a:lstStyle/>
          <a:p>
            <a:r>
              <a:rPr lang="en-US" b="1" dirty="0"/>
              <a:t>References</a:t>
            </a:r>
          </a:p>
        </p:txBody>
      </p:sp>
    </p:spTree>
    <p:extLst>
      <p:ext uri="{BB962C8B-B14F-4D97-AF65-F5344CB8AC3E}">
        <p14:creationId xmlns:p14="http://schemas.microsoft.com/office/powerpoint/2010/main" val="766049415"/>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rosted Glass">
      <a:fillStyleLst>
        <a:solidFill>
          <a:schemeClr val="phClr"/>
        </a:solidFill>
        <a:gradFill rotWithShape="1">
          <a:gsLst>
            <a:gs pos="0">
              <a:schemeClr val="phClr">
                <a:tint val="1000"/>
                <a:satMod val="100000"/>
              </a:schemeClr>
            </a:gs>
            <a:gs pos="68000">
              <a:schemeClr val="phClr">
                <a:tint val="77000"/>
                <a:satMod val="100000"/>
              </a:schemeClr>
            </a:gs>
            <a:gs pos="81000">
              <a:schemeClr val="phClr">
                <a:tint val="79000"/>
                <a:satMod val="100000"/>
              </a:schemeClr>
            </a:gs>
            <a:gs pos="86000">
              <a:schemeClr val="phClr">
                <a:tint val="73000"/>
                <a:satMod val="100000"/>
              </a:schemeClr>
            </a:gs>
            <a:gs pos="100000">
              <a:schemeClr val="phClr">
                <a:tint val="35000"/>
                <a:satMod val="100000"/>
              </a:schemeClr>
            </a:gs>
          </a:gsLst>
          <a:lin ang="5400000" scaled="0"/>
        </a:gradFill>
        <a:gradFill rotWithShape="1">
          <a:gsLst>
            <a:gs pos="0">
              <a:schemeClr val="phClr">
                <a:tint val="73000"/>
                <a:shade val="100000"/>
                <a:satMod val="150000"/>
              </a:schemeClr>
            </a:gs>
            <a:gs pos="25000">
              <a:schemeClr val="phClr">
                <a:tint val="96000"/>
                <a:shade val="80000"/>
                <a:satMod val="105000"/>
              </a:schemeClr>
            </a:gs>
            <a:gs pos="38000">
              <a:schemeClr val="phClr">
                <a:tint val="96000"/>
                <a:shade val="59000"/>
                <a:satMod val="120000"/>
              </a:schemeClr>
            </a:gs>
            <a:gs pos="55000">
              <a:schemeClr val="phClr">
                <a:tint val="100000"/>
                <a:shade val="57000"/>
                <a:satMod val="120000"/>
              </a:schemeClr>
            </a:gs>
            <a:gs pos="80000">
              <a:schemeClr val="phClr">
                <a:tint val="100000"/>
                <a:shade val="56000"/>
                <a:satMod val="145000"/>
              </a:schemeClr>
            </a:gs>
            <a:gs pos="88000">
              <a:schemeClr val="phClr">
                <a:tint val="100000"/>
                <a:shade val="63000"/>
                <a:satMod val="160000"/>
              </a:schemeClr>
            </a:gs>
            <a:gs pos="100000">
              <a:schemeClr val="phClr">
                <a:tint val="99000"/>
                <a:shade val="100000"/>
                <a:satMod val="155000"/>
              </a:schemeClr>
            </a:gs>
          </a:gsLst>
          <a:lin ang="54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scene3d>
            <a:camera prst="orthographicFront">
              <a:rot lat="0" lon="0" rev="0"/>
            </a:camera>
            <a:lightRig rig="glow" dir="tl">
              <a:rot lat="0" lon="0" rev="1800000"/>
            </a:lightRig>
          </a:scene3d>
          <a:sp3d contourW="10160" prstMaterial="dkEdge">
            <a:bevelT w="0" h="0" prst="angle"/>
            <a:contourClr>
              <a:schemeClr val="phClr">
                <a:shade val="30000"/>
                <a:satMod val="150000"/>
              </a:schemeClr>
            </a:contourClr>
          </a:sp3d>
        </a:effectStyle>
        <a:effectStyle>
          <a:effectLst>
            <a:glow rad="50800">
              <a:schemeClr val="phClr">
                <a:tint val="68000"/>
                <a:shade val="93000"/>
                <a:alpha val="37000"/>
                <a:satMod val="250000"/>
              </a:schemeClr>
            </a:glow>
          </a:effectLst>
          <a:scene3d>
            <a:camera prst="orthographicFront">
              <a:rot lat="0" lon="0" rev="0"/>
            </a:camera>
            <a:lightRig rig="glow" dir="t">
              <a:rot lat="0" lon="0" rev="1800000"/>
            </a:lightRig>
          </a:scene3d>
          <a:sp3d contourW="10160" prstMaterial="dkEdge">
            <a:bevelT w="20320" h="19050" prst="angle"/>
            <a:contourClr>
              <a:schemeClr val="phClr">
                <a:shade val="30000"/>
                <a:satMod val="150000"/>
              </a:schemeClr>
            </a:contourClr>
          </a:sp3d>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astExpo PPT template-instructions  -  Read-Only" id="{0926A92B-0166-4F86-8414-B8F4ED3A19E8}" vid="{A8940840-AB4E-4D18-ADEA-D29AE6A33E66}"/>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134</TotalTime>
  <Words>180</Words>
  <Application>Microsoft Office PowerPoint</Application>
  <PresentationFormat>Widescreen</PresentationFormat>
  <Paragraphs>33</Paragraphs>
  <Slides>8</Slides>
  <Notes>8</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8</vt:i4>
      </vt:variant>
    </vt:vector>
  </HeadingPairs>
  <TitlesOfParts>
    <vt:vector size="12" baseType="lpstr">
      <vt:lpstr>Arial</vt:lpstr>
      <vt:lpstr>Calibri</vt:lpstr>
      <vt:lpstr>Verdana</vt:lpstr>
      <vt:lpstr>Office Theme</vt:lpstr>
      <vt:lpstr>Title  Author name(s) and school</vt:lpstr>
      <vt:lpstr>Presentation Instructions</vt:lpstr>
      <vt:lpstr>Abstract</vt:lpstr>
      <vt:lpstr>Introduction</vt:lpstr>
      <vt:lpstr>Testing Methodology</vt:lpstr>
      <vt:lpstr>Results</vt:lpstr>
      <vt:lpstr>Conclusion</vt:lpstr>
      <vt:lpstr>References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dc:title>
  <dc:creator>Katelyn Stanek</dc:creator>
  <cp:lastModifiedBy>John Belmont</cp:lastModifiedBy>
  <cp:revision>11</cp:revision>
  <dcterms:created xsi:type="dcterms:W3CDTF">2021-01-22T17:49:44Z</dcterms:created>
  <dcterms:modified xsi:type="dcterms:W3CDTF">2026-01-05T19:50:48Z</dcterms:modified>
</cp:coreProperties>
</file>